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y="11309350" cx="20104100"/>
  <p:notesSz cx="20104100" cy="1130935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  <p:ext uri="GoogleSlidesCustomDataVersion2">
      <go:slidesCustomData xmlns:go="http://customooxmlschemas.google.com/" r:id="rId27" roundtripDataSignature="AMtx7mjaB1MC/Ppvf5hj3TZxzevc4ifZE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7" Type="http://customschemas.google.com/relationships/presentationmetadata" Target="meta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87122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11387138" y="0"/>
            <a:ext cx="87122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659563" y="1414463"/>
            <a:ext cx="6784975" cy="38163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10742613"/>
            <a:ext cx="8712200" cy="566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11387138" y="10742613"/>
            <a:ext cx="8712200" cy="566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s-CL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317320215e8_1_35:notes"/>
          <p:cNvSpPr txBox="1"/>
          <p:nvPr>
            <p:ph idx="1" type="body"/>
          </p:nvPr>
        </p:nvSpPr>
        <p:spPr>
          <a:xfrm>
            <a:off x="2009775" y="5441950"/>
            <a:ext cx="16084500" cy="44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4" name="Google Shape;194;g317320215e8_1_35:notes"/>
          <p:cNvSpPr/>
          <p:nvPr>
            <p:ph idx="2" type="sldImg"/>
          </p:nvPr>
        </p:nvSpPr>
        <p:spPr>
          <a:xfrm>
            <a:off x="6659563" y="1414463"/>
            <a:ext cx="6784975" cy="38163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317320215e8_1_117:notes"/>
          <p:cNvSpPr/>
          <p:nvPr>
            <p:ph idx="2" type="sldImg"/>
          </p:nvPr>
        </p:nvSpPr>
        <p:spPr>
          <a:xfrm>
            <a:off x="6659563" y="1414463"/>
            <a:ext cx="6784975" cy="38163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4" name="Google Shape;274;g317320215e8_1_117:notes"/>
          <p:cNvSpPr txBox="1"/>
          <p:nvPr>
            <p:ph idx="1" type="body"/>
          </p:nvPr>
        </p:nvSpPr>
        <p:spPr>
          <a:xfrm>
            <a:off x="2009775" y="5441950"/>
            <a:ext cx="16084500" cy="44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5" name="Google Shape;275;g317320215e8_1_117:notes"/>
          <p:cNvSpPr txBox="1"/>
          <p:nvPr>
            <p:ph idx="12" type="sldNum"/>
          </p:nvPr>
        </p:nvSpPr>
        <p:spPr>
          <a:xfrm>
            <a:off x="11387138" y="10742613"/>
            <a:ext cx="8712300" cy="566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317320215e8_1_110:notes"/>
          <p:cNvSpPr/>
          <p:nvPr>
            <p:ph idx="2" type="sldImg"/>
          </p:nvPr>
        </p:nvSpPr>
        <p:spPr>
          <a:xfrm>
            <a:off x="6659563" y="1414463"/>
            <a:ext cx="6784975" cy="38163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1" name="Google Shape;281;g317320215e8_1_110:notes"/>
          <p:cNvSpPr txBox="1"/>
          <p:nvPr>
            <p:ph idx="1" type="body"/>
          </p:nvPr>
        </p:nvSpPr>
        <p:spPr>
          <a:xfrm>
            <a:off x="2009775" y="5441950"/>
            <a:ext cx="16084500" cy="44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2" name="Google Shape;282;g317320215e8_1_110:notes"/>
          <p:cNvSpPr txBox="1"/>
          <p:nvPr>
            <p:ph idx="12" type="sldNum"/>
          </p:nvPr>
        </p:nvSpPr>
        <p:spPr>
          <a:xfrm>
            <a:off x="11387138" y="10742613"/>
            <a:ext cx="8712300" cy="566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3abb0d1a7e8_0_15:notes"/>
          <p:cNvSpPr/>
          <p:nvPr>
            <p:ph idx="2" type="sldImg"/>
          </p:nvPr>
        </p:nvSpPr>
        <p:spPr>
          <a:xfrm>
            <a:off x="6659563" y="1414463"/>
            <a:ext cx="6785100" cy="381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9" name="Google Shape;289;g3abb0d1a7e8_0_15:notes"/>
          <p:cNvSpPr txBox="1"/>
          <p:nvPr>
            <p:ph idx="1" type="body"/>
          </p:nvPr>
        </p:nvSpPr>
        <p:spPr>
          <a:xfrm>
            <a:off x="2009775" y="5441950"/>
            <a:ext cx="16084500" cy="44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0" name="Google Shape;290;g3abb0d1a7e8_0_15:notes"/>
          <p:cNvSpPr txBox="1"/>
          <p:nvPr>
            <p:ph idx="12" type="sldNum"/>
          </p:nvPr>
        </p:nvSpPr>
        <p:spPr>
          <a:xfrm>
            <a:off x="11387138" y="10742613"/>
            <a:ext cx="8712300" cy="566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:notes"/>
          <p:cNvSpPr txBox="1"/>
          <p:nvPr>
            <p:ph idx="1" type="body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7" name="Google Shape;297;p4:notes"/>
          <p:cNvSpPr/>
          <p:nvPr>
            <p:ph idx="2" type="sldImg"/>
          </p:nvPr>
        </p:nvSpPr>
        <p:spPr>
          <a:xfrm>
            <a:off x="6659563" y="1414463"/>
            <a:ext cx="6784975" cy="38163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317320215e8_1_125:notes"/>
          <p:cNvSpPr/>
          <p:nvPr>
            <p:ph idx="2" type="sldImg"/>
          </p:nvPr>
        </p:nvSpPr>
        <p:spPr>
          <a:xfrm>
            <a:off x="6659563" y="1414463"/>
            <a:ext cx="6784975" cy="38163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6" name="Google Shape;306;g317320215e8_1_125:notes"/>
          <p:cNvSpPr txBox="1"/>
          <p:nvPr>
            <p:ph idx="1" type="body"/>
          </p:nvPr>
        </p:nvSpPr>
        <p:spPr>
          <a:xfrm>
            <a:off x="2009775" y="5441950"/>
            <a:ext cx="16084500" cy="44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7" name="Google Shape;307;g317320215e8_1_125:notes"/>
          <p:cNvSpPr txBox="1"/>
          <p:nvPr>
            <p:ph idx="12" type="sldNum"/>
          </p:nvPr>
        </p:nvSpPr>
        <p:spPr>
          <a:xfrm>
            <a:off x="11387138" y="10742613"/>
            <a:ext cx="8712300" cy="566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3abb0d1a7e8_0_0:notes"/>
          <p:cNvSpPr/>
          <p:nvPr>
            <p:ph idx="2" type="sldImg"/>
          </p:nvPr>
        </p:nvSpPr>
        <p:spPr>
          <a:xfrm>
            <a:off x="6659563" y="1414463"/>
            <a:ext cx="6785100" cy="381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4" name="Google Shape;314;g3abb0d1a7e8_0_0:notes"/>
          <p:cNvSpPr txBox="1"/>
          <p:nvPr>
            <p:ph idx="1" type="body"/>
          </p:nvPr>
        </p:nvSpPr>
        <p:spPr>
          <a:xfrm>
            <a:off x="2009775" y="5441950"/>
            <a:ext cx="16084500" cy="44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5" name="Google Shape;315;g3abb0d1a7e8_0_0:notes"/>
          <p:cNvSpPr txBox="1"/>
          <p:nvPr>
            <p:ph idx="12" type="sldNum"/>
          </p:nvPr>
        </p:nvSpPr>
        <p:spPr>
          <a:xfrm>
            <a:off x="11387138" y="10742613"/>
            <a:ext cx="8712300" cy="566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3abb0d1a7e8_1_8:notes"/>
          <p:cNvSpPr/>
          <p:nvPr>
            <p:ph idx="2" type="sldImg"/>
          </p:nvPr>
        </p:nvSpPr>
        <p:spPr>
          <a:xfrm>
            <a:off x="6659563" y="1414463"/>
            <a:ext cx="6785100" cy="381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3" name="Google Shape;323;g3abb0d1a7e8_1_8:notes"/>
          <p:cNvSpPr txBox="1"/>
          <p:nvPr>
            <p:ph idx="1" type="body"/>
          </p:nvPr>
        </p:nvSpPr>
        <p:spPr>
          <a:xfrm>
            <a:off x="2009775" y="5441950"/>
            <a:ext cx="16084500" cy="44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4" name="Google Shape;324;g3abb0d1a7e8_1_8:notes"/>
          <p:cNvSpPr txBox="1"/>
          <p:nvPr>
            <p:ph idx="12" type="sldNum"/>
          </p:nvPr>
        </p:nvSpPr>
        <p:spPr>
          <a:xfrm>
            <a:off x="11387138" y="10742613"/>
            <a:ext cx="8712300" cy="566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3abb0d1a7e8_1_19:notes"/>
          <p:cNvSpPr/>
          <p:nvPr>
            <p:ph idx="2" type="sldImg"/>
          </p:nvPr>
        </p:nvSpPr>
        <p:spPr>
          <a:xfrm>
            <a:off x="6659563" y="1414463"/>
            <a:ext cx="6785100" cy="381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3" name="Google Shape;333;g3abb0d1a7e8_1_19:notes"/>
          <p:cNvSpPr txBox="1"/>
          <p:nvPr>
            <p:ph idx="1" type="body"/>
          </p:nvPr>
        </p:nvSpPr>
        <p:spPr>
          <a:xfrm>
            <a:off x="2009775" y="5441950"/>
            <a:ext cx="16084500" cy="44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4" name="Google Shape;334;g3abb0d1a7e8_1_19:notes"/>
          <p:cNvSpPr txBox="1"/>
          <p:nvPr>
            <p:ph idx="12" type="sldNum"/>
          </p:nvPr>
        </p:nvSpPr>
        <p:spPr>
          <a:xfrm>
            <a:off x="11387138" y="10742613"/>
            <a:ext cx="8712300" cy="566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3abb0d1a7e8_0_6:notes"/>
          <p:cNvSpPr/>
          <p:nvPr>
            <p:ph idx="2" type="sldImg"/>
          </p:nvPr>
        </p:nvSpPr>
        <p:spPr>
          <a:xfrm>
            <a:off x="6659563" y="1414463"/>
            <a:ext cx="6785100" cy="381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3" name="Google Shape;343;g3abb0d1a7e8_0_6:notes"/>
          <p:cNvSpPr txBox="1"/>
          <p:nvPr>
            <p:ph idx="1" type="body"/>
          </p:nvPr>
        </p:nvSpPr>
        <p:spPr>
          <a:xfrm>
            <a:off x="2009775" y="5441950"/>
            <a:ext cx="16084500" cy="44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44" name="Google Shape;344;g3abb0d1a7e8_0_6:notes"/>
          <p:cNvSpPr txBox="1"/>
          <p:nvPr>
            <p:ph idx="12" type="sldNum"/>
          </p:nvPr>
        </p:nvSpPr>
        <p:spPr>
          <a:xfrm>
            <a:off x="11387138" y="10742613"/>
            <a:ext cx="8712300" cy="566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:notes"/>
          <p:cNvSpPr/>
          <p:nvPr>
            <p:ph idx="2" type="sldImg"/>
          </p:nvPr>
        </p:nvSpPr>
        <p:spPr>
          <a:xfrm>
            <a:off x="6659563" y="1414463"/>
            <a:ext cx="6784975" cy="38163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0" name="Google Shape;350;p5:notes"/>
          <p:cNvSpPr txBox="1"/>
          <p:nvPr>
            <p:ph idx="1" type="body"/>
          </p:nvPr>
        </p:nvSpPr>
        <p:spPr>
          <a:xfrm>
            <a:off x="2009775" y="5441950"/>
            <a:ext cx="16084500" cy="44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51" name="Google Shape;351;p5:notes"/>
          <p:cNvSpPr txBox="1"/>
          <p:nvPr>
            <p:ph idx="12" type="sldNum"/>
          </p:nvPr>
        </p:nvSpPr>
        <p:spPr>
          <a:xfrm>
            <a:off x="11387138" y="10742613"/>
            <a:ext cx="8712300" cy="566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17320215e8_1_141:notes"/>
          <p:cNvSpPr/>
          <p:nvPr>
            <p:ph idx="2" type="sldImg"/>
          </p:nvPr>
        </p:nvSpPr>
        <p:spPr>
          <a:xfrm>
            <a:off x="6659563" y="1414463"/>
            <a:ext cx="6784975" cy="38163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2" name="Google Shape;202;g317320215e8_1_141:notes"/>
          <p:cNvSpPr txBox="1"/>
          <p:nvPr>
            <p:ph idx="1" type="body"/>
          </p:nvPr>
        </p:nvSpPr>
        <p:spPr>
          <a:xfrm>
            <a:off x="2009775" y="5441950"/>
            <a:ext cx="16084500" cy="44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3" name="Google Shape;203;g317320215e8_1_141:notes"/>
          <p:cNvSpPr txBox="1"/>
          <p:nvPr>
            <p:ph idx="12" type="sldNum"/>
          </p:nvPr>
        </p:nvSpPr>
        <p:spPr>
          <a:xfrm>
            <a:off x="11387138" y="10742613"/>
            <a:ext cx="8712300" cy="566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317320215e8_1_133:notes"/>
          <p:cNvSpPr/>
          <p:nvPr>
            <p:ph idx="2" type="sldImg"/>
          </p:nvPr>
        </p:nvSpPr>
        <p:spPr>
          <a:xfrm>
            <a:off x="6659563" y="1414463"/>
            <a:ext cx="6784975" cy="38163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7" name="Google Shape;357;g317320215e8_1_133:notes"/>
          <p:cNvSpPr txBox="1"/>
          <p:nvPr>
            <p:ph idx="1" type="body"/>
          </p:nvPr>
        </p:nvSpPr>
        <p:spPr>
          <a:xfrm>
            <a:off x="2009775" y="5441950"/>
            <a:ext cx="16084500" cy="44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58" name="Google Shape;358;g317320215e8_1_133:notes"/>
          <p:cNvSpPr txBox="1"/>
          <p:nvPr>
            <p:ph idx="12" type="sldNum"/>
          </p:nvPr>
        </p:nvSpPr>
        <p:spPr>
          <a:xfrm>
            <a:off x="11387138" y="10742613"/>
            <a:ext cx="8712300" cy="566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11:notes"/>
          <p:cNvSpPr txBox="1"/>
          <p:nvPr>
            <p:ph idx="1" type="body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64" name="Google Shape;364;p11:notes"/>
          <p:cNvSpPr/>
          <p:nvPr>
            <p:ph idx="2" type="sldImg"/>
          </p:nvPr>
        </p:nvSpPr>
        <p:spPr>
          <a:xfrm>
            <a:off x="6659563" y="1414463"/>
            <a:ext cx="6784975" cy="38163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:notes"/>
          <p:cNvSpPr txBox="1"/>
          <p:nvPr>
            <p:ph idx="1" type="body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9" name="Google Shape;209;p3:notes"/>
          <p:cNvSpPr/>
          <p:nvPr>
            <p:ph idx="2" type="sldImg"/>
          </p:nvPr>
        </p:nvSpPr>
        <p:spPr>
          <a:xfrm>
            <a:off x="6659563" y="1414463"/>
            <a:ext cx="6784975" cy="38163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317320215e8_1_66:notes"/>
          <p:cNvSpPr/>
          <p:nvPr>
            <p:ph idx="2" type="sldImg"/>
          </p:nvPr>
        </p:nvSpPr>
        <p:spPr>
          <a:xfrm>
            <a:off x="6659563" y="1414463"/>
            <a:ext cx="6784975" cy="38163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3" name="Google Shape;223;g317320215e8_1_66:notes"/>
          <p:cNvSpPr txBox="1"/>
          <p:nvPr>
            <p:ph idx="1" type="body"/>
          </p:nvPr>
        </p:nvSpPr>
        <p:spPr>
          <a:xfrm>
            <a:off x="2009775" y="5441950"/>
            <a:ext cx="16084500" cy="44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4" name="Google Shape;224;g317320215e8_1_66:notes"/>
          <p:cNvSpPr txBox="1"/>
          <p:nvPr>
            <p:ph idx="12" type="sldNum"/>
          </p:nvPr>
        </p:nvSpPr>
        <p:spPr>
          <a:xfrm>
            <a:off x="11387138" y="10742613"/>
            <a:ext cx="8712300" cy="566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317320215e8_1_60:notes"/>
          <p:cNvSpPr/>
          <p:nvPr>
            <p:ph idx="2" type="sldImg"/>
          </p:nvPr>
        </p:nvSpPr>
        <p:spPr>
          <a:xfrm>
            <a:off x="6659563" y="1414463"/>
            <a:ext cx="6784975" cy="38163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2" name="Google Shape;232;g317320215e8_1_60:notes"/>
          <p:cNvSpPr txBox="1"/>
          <p:nvPr>
            <p:ph idx="1" type="body"/>
          </p:nvPr>
        </p:nvSpPr>
        <p:spPr>
          <a:xfrm>
            <a:off x="2009775" y="5441950"/>
            <a:ext cx="16084500" cy="44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3" name="Google Shape;233;g317320215e8_1_60:notes"/>
          <p:cNvSpPr txBox="1"/>
          <p:nvPr>
            <p:ph idx="12" type="sldNum"/>
          </p:nvPr>
        </p:nvSpPr>
        <p:spPr>
          <a:xfrm>
            <a:off x="11387138" y="10742613"/>
            <a:ext cx="8712300" cy="566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317320215e8_1_76:notes"/>
          <p:cNvSpPr/>
          <p:nvPr>
            <p:ph idx="2" type="sldImg"/>
          </p:nvPr>
        </p:nvSpPr>
        <p:spPr>
          <a:xfrm>
            <a:off x="6659563" y="1414463"/>
            <a:ext cx="6784975" cy="38163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2" name="Google Shape;242;g317320215e8_1_76:notes"/>
          <p:cNvSpPr txBox="1"/>
          <p:nvPr>
            <p:ph idx="1" type="body"/>
          </p:nvPr>
        </p:nvSpPr>
        <p:spPr>
          <a:xfrm>
            <a:off x="2009775" y="5441950"/>
            <a:ext cx="16084500" cy="44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3" name="Google Shape;243;g317320215e8_1_76:notes"/>
          <p:cNvSpPr txBox="1"/>
          <p:nvPr>
            <p:ph idx="12" type="sldNum"/>
          </p:nvPr>
        </p:nvSpPr>
        <p:spPr>
          <a:xfrm>
            <a:off x="11387138" y="10742613"/>
            <a:ext cx="8712300" cy="566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:notes"/>
          <p:cNvSpPr/>
          <p:nvPr>
            <p:ph idx="2" type="sldImg"/>
          </p:nvPr>
        </p:nvSpPr>
        <p:spPr>
          <a:xfrm>
            <a:off x="6659563" y="1414463"/>
            <a:ext cx="6784975" cy="38163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2" name="Google Shape;252;p1:notes"/>
          <p:cNvSpPr txBox="1"/>
          <p:nvPr>
            <p:ph idx="1" type="body"/>
          </p:nvPr>
        </p:nvSpPr>
        <p:spPr>
          <a:xfrm>
            <a:off x="2009775" y="5441950"/>
            <a:ext cx="16084500" cy="44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3" name="Google Shape;253;p1:notes"/>
          <p:cNvSpPr txBox="1"/>
          <p:nvPr>
            <p:ph idx="12" type="sldNum"/>
          </p:nvPr>
        </p:nvSpPr>
        <p:spPr>
          <a:xfrm>
            <a:off x="11387138" y="10742613"/>
            <a:ext cx="8712300" cy="566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9:notes"/>
          <p:cNvSpPr txBox="1"/>
          <p:nvPr>
            <p:ph idx="1" type="body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2" name="Google Shape;262;p9:notes"/>
          <p:cNvSpPr/>
          <p:nvPr>
            <p:ph idx="2" type="sldImg"/>
          </p:nvPr>
        </p:nvSpPr>
        <p:spPr>
          <a:xfrm>
            <a:off x="6659563" y="1414463"/>
            <a:ext cx="6784975" cy="38163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:notes"/>
          <p:cNvSpPr txBox="1"/>
          <p:nvPr>
            <p:ph idx="1" type="body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8" name="Google Shape;268;p2:notes"/>
          <p:cNvSpPr/>
          <p:nvPr>
            <p:ph idx="2" type="sldImg"/>
          </p:nvPr>
        </p:nvSpPr>
        <p:spPr>
          <a:xfrm>
            <a:off x="6659563" y="1414463"/>
            <a:ext cx="6784975" cy="38163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jpg"/><Relationship Id="rId3" Type="http://schemas.openxmlformats.org/officeDocument/2006/relationships/image" Target="../media/image4.png"/><Relationship Id="rId4" Type="http://schemas.openxmlformats.org/officeDocument/2006/relationships/image" Target="../media/image10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Relationship Id="rId3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Relationship Id="rId3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Relationship Id="rId3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38740" y="-789172"/>
            <a:ext cx="20129562" cy="120985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13"/>
          <p:cNvPicPr preferRelativeResize="0"/>
          <p:nvPr/>
        </p:nvPicPr>
        <p:blipFill rotWithShape="1">
          <a:blip r:embed="rId3">
            <a:alphaModFix/>
          </a:blip>
          <a:srcRect b="365" l="1960" r="2315" t="38419"/>
          <a:stretch/>
        </p:blipFill>
        <p:spPr>
          <a:xfrm>
            <a:off x="0" y="0"/>
            <a:ext cx="20104099" cy="113093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" name="Google Shape;18;p13"/>
          <p:cNvGrpSpPr/>
          <p:nvPr/>
        </p:nvGrpSpPr>
        <p:grpSpPr>
          <a:xfrm>
            <a:off x="8375650" y="10531475"/>
            <a:ext cx="3894979" cy="335915"/>
            <a:chOff x="8592670" y="10723202"/>
            <a:chExt cx="3894979" cy="335915"/>
          </a:xfrm>
        </p:grpSpPr>
        <p:sp>
          <p:nvSpPr>
            <p:cNvPr id="19" name="Google Shape;19;p13"/>
            <p:cNvSpPr/>
            <p:nvPr/>
          </p:nvSpPr>
          <p:spPr>
            <a:xfrm>
              <a:off x="8592670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591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591" y="335602"/>
                  </a:lnTo>
                  <a:lnTo>
                    <a:pt x="335591" y="0"/>
                  </a:lnTo>
                  <a:close/>
                </a:path>
              </a:pathLst>
            </a:custGeom>
            <a:solidFill>
              <a:srgbClr val="7B408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20;p13"/>
            <p:cNvSpPr/>
            <p:nvPr/>
          </p:nvSpPr>
          <p:spPr>
            <a:xfrm>
              <a:off x="9037546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D6843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21;p13"/>
            <p:cNvSpPr/>
            <p:nvPr/>
          </p:nvSpPr>
          <p:spPr>
            <a:xfrm>
              <a:off x="9482433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BD094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22;p13"/>
            <p:cNvSpPr/>
            <p:nvPr/>
          </p:nvSpPr>
          <p:spPr>
            <a:xfrm>
              <a:off x="9927320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BAC52E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23;p13"/>
            <p:cNvSpPr/>
            <p:nvPr/>
          </p:nvSpPr>
          <p:spPr>
            <a:xfrm>
              <a:off x="10372207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591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591" y="335602"/>
                  </a:lnTo>
                  <a:lnTo>
                    <a:pt x="335591" y="0"/>
                  </a:lnTo>
                  <a:close/>
                </a:path>
              </a:pathLst>
            </a:custGeom>
            <a:solidFill>
              <a:srgbClr val="92929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24;p13"/>
            <p:cNvSpPr/>
            <p:nvPr/>
          </p:nvSpPr>
          <p:spPr>
            <a:xfrm>
              <a:off x="10817084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2C3E8B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25;p13"/>
            <p:cNvSpPr/>
            <p:nvPr/>
          </p:nvSpPr>
          <p:spPr>
            <a:xfrm>
              <a:off x="11261981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591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591" y="335602"/>
                  </a:lnTo>
                  <a:lnTo>
                    <a:pt x="335591" y="0"/>
                  </a:lnTo>
                  <a:close/>
                </a:path>
              </a:pathLst>
            </a:custGeom>
            <a:solidFill>
              <a:srgbClr val="2C914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26;p13"/>
            <p:cNvSpPr/>
            <p:nvPr/>
          </p:nvSpPr>
          <p:spPr>
            <a:xfrm>
              <a:off x="11706858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44A6B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27;p13"/>
            <p:cNvSpPr/>
            <p:nvPr/>
          </p:nvSpPr>
          <p:spPr>
            <a:xfrm>
              <a:off x="12151734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35A4C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8" name="Google Shape;28;p13"/>
          <p:cNvSpPr/>
          <p:nvPr/>
        </p:nvSpPr>
        <p:spPr>
          <a:xfrm>
            <a:off x="5092767" y="8274010"/>
            <a:ext cx="10694670" cy="53340"/>
          </a:xfrm>
          <a:custGeom>
            <a:rect b="b" l="l" r="r" t="t"/>
            <a:pathLst>
              <a:path extrusionOk="0" h="53340" w="10694669">
                <a:moveTo>
                  <a:pt x="10667601" y="0"/>
                </a:moveTo>
                <a:lnTo>
                  <a:pt x="26606" y="0"/>
                </a:lnTo>
                <a:lnTo>
                  <a:pt x="16264" y="2097"/>
                </a:lnTo>
                <a:lnTo>
                  <a:pt x="7806" y="7809"/>
                </a:lnTo>
                <a:lnTo>
                  <a:pt x="2095" y="16269"/>
                </a:lnTo>
                <a:lnTo>
                  <a:pt x="0" y="26606"/>
                </a:lnTo>
                <a:lnTo>
                  <a:pt x="2095" y="36942"/>
                </a:lnTo>
                <a:lnTo>
                  <a:pt x="7806" y="45397"/>
                </a:lnTo>
                <a:lnTo>
                  <a:pt x="16264" y="51106"/>
                </a:lnTo>
                <a:lnTo>
                  <a:pt x="26606" y="53202"/>
                </a:lnTo>
                <a:lnTo>
                  <a:pt x="10667601" y="53202"/>
                </a:lnTo>
                <a:lnTo>
                  <a:pt x="10677937" y="51106"/>
                </a:lnTo>
                <a:lnTo>
                  <a:pt x="10686393" y="45397"/>
                </a:lnTo>
                <a:lnTo>
                  <a:pt x="10692102" y="36942"/>
                </a:lnTo>
                <a:lnTo>
                  <a:pt x="10694197" y="26606"/>
                </a:lnTo>
                <a:lnTo>
                  <a:pt x="10692102" y="16269"/>
                </a:lnTo>
                <a:lnTo>
                  <a:pt x="10686393" y="7809"/>
                </a:lnTo>
                <a:lnTo>
                  <a:pt x="10677937" y="2097"/>
                </a:lnTo>
                <a:lnTo>
                  <a:pt x="1066760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Google Shape;29;p13"/>
          <p:cNvSpPr/>
          <p:nvPr/>
        </p:nvSpPr>
        <p:spPr>
          <a:xfrm>
            <a:off x="5092767" y="7228339"/>
            <a:ext cx="10694670" cy="1045671"/>
          </a:xfrm>
          <a:custGeom>
            <a:rect b="b" l="l" r="r" t="t"/>
            <a:pathLst>
              <a:path extrusionOk="0" h="1025525" w="10694669">
                <a:moveTo>
                  <a:pt x="10694197" y="0"/>
                </a:moveTo>
                <a:lnTo>
                  <a:pt x="0" y="0"/>
                </a:lnTo>
                <a:lnTo>
                  <a:pt x="0" y="1025330"/>
                </a:lnTo>
                <a:lnTo>
                  <a:pt x="10694197" y="1025330"/>
                </a:lnTo>
                <a:lnTo>
                  <a:pt x="10694197" y="0"/>
                </a:lnTo>
                <a:close/>
              </a:path>
            </a:pathLst>
          </a:custGeom>
          <a:solidFill>
            <a:srgbClr val="FEB62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Google Shape;30;p13"/>
          <p:cNvSpPr txBox="1"/>
          <p:nvPr>
            <p:ph idx="1" type="body"/>
          </p:nvPr>
        </p:nvSpPr>
        <p:spPr>
          <a:xfrm>
            <a:off x="5138402" y="7307097"/>
            <a:ext cx="10649035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54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3"/>
          <p:cNvSpPr txBox="1"/>
          <p:nvPr>
            <p:ph idx="2" type="body"/>
          </p:nvPr>
        </p:nvSpPr>
        <p:spPr>
          <a:xfrm>
            <a:off x="4718050" y="6152227"/>
            <a:ext cx="11429999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6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3"/>
          <p:cNvSpPr txBox="1"/>
          <p:nvPr>
            <p:ph idx="3" type="body"/>
          </p:nvPr>
        </p:nvSpPr>
        <p:spPr>
          <a:xfrm>
            <a:off x="5092767" y="8483560"/>
            <a:ext cx="10694988" cy="4924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33" name="Google Shape;33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19377" y="8918485"/>
            <a:ext cx="5904958" cy="14605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5"/>
          <p:cNvSpPr/>
          <p:nvPr/>
        </p:nvSpPr>
        <p:spPr>
          <a:xfrm>
            <a:off x="1" y="828729"/>
            <a:ext cx="4946650" cy="116834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" name="Google Shape;36;p15"/>
          <p:cNvSpPr/>
          <p:nvPr/>
        </p:nvSpPr>
        <p:spPr>
          <a:xfrm>
            <a:off x="4998572" y="828729"/>
            <a:ext cx="152400" cy="1168346"/>
          </a:xfrm>
          <a:custGeom>
            <a:rect b="b" l="l" r="r" t="t"/>
            <a:pathLst>
              <a:path extrusionOk="0" h="6827520" w="53339">
                <a:moveTo>
                  <a:pt x="26606" y="0"/>
                </a:moveTo>
                <a:lnTo>
                  <a:pt x="16269" y="2095"/>
                </a:lnTo>
                <a:lnTo>
                  <a:pt x="7809" y="7806"/>
                </a:lnTo>
                <a:lnTo>
                  <a:pt x="2097" y="16264"/>
                </a:lnTo>
                <a:lnTo>
                  <a:pt x="0" y="26606"/>
                </a:lnTo>
                <a:lnTo>
                  <a:pt x="0" y="6800368"/>
                </a:lnTo>
                <a:lnTo>
                  <a:pt x="2097" y="6810704"/>
                </a:lnTo>
                <a:lnTo>
                  <a:pt x="7809" y="6819160"/>
                </a:lnTo>
                <a:lnTo>
                  <a:pt x="16269" y="6824869"/>
                </a:lnTo>
                <a:lnTo>
                  <a:pt x="26606" y="6826964"/>
                </a:lnTo>
                <a:lnTo>
                  <a:pt x="36943" y="6824869"/>
                </a:lnTo>
                <a:lnTo>
                  <a:pt x="45403" y="6819160"/>
                </a:lnTo>
                <a:lnTo>
                  <a:pt x="51115" y="6810704"/>
                </a:lnTo>
                <a:lnTo>
                  <a:pt x="53213" y="6800368"/>
                </a:lnTo>
                <a:lnTo>
                  <a:pt x="53213" y="26606"/>
                </a:lnTo>
                <a:lnTo>
                  <a:pt x="51115" y="16264"/>
                </a:lnTo>
                <a:lnTo>
                  <a:pt x="45403" y="7806"/>
                </a:lnTo>
                <a:lnTo>
                  <a:pt x="36943" y="2095"/>
                </a:lnTo>
                <a:lnTo>
                  <a:pt x="26606" y="0"/>
                </a:lnTo>
                <a:close/>
              </a:path>
            </a:pathLst>
          </a:custGeom>
          <a:solidFill>
            <a:srgbClr val="1A1A1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" name="Google Shape;37;p15"/>
          <p:cNvSpPr txBox="1"/>
          <p:nvPr>
            <p:ph idx="1" type="body"/>
          </p:nvPr>
        </p:nvSpPr>
        <p:spPr>
          <a:xfrm>
            <a:off x="574040" y="1258411"/>
            <a:ext cx="4343400" cy="14773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5"/>
          <p:cNvSpPr txBox="1"/>
          <p:nvPr>
            <p:ph idx="2" type="body"/>
          </p:nvPr>
        </p:nvSpPr>
        <p:spPr>
          <a:xfrm>
            <a:off x="574675" y="2911475"/>
            <a:ext cx="4343400" cy="123110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39" name="Google Shape;39;p15"/>
          <p:cNvGrpSpPr/>
          <p:nvPr/>
        </p:nvGrpSpPr>
        <p:grpSpPr>
          <a:xfrm>
            <a:off x="11728450" y="10226675"/>
            <a:ext cx="7874883" cy="697591"/>
            <a:chOff x="6622225" y="6259219"/>
            <a:chExt cx="5372103" cy="475884"/>
          </a:xfrm>
        </p:grpSpPr>
        <p:grpSp>
          <p:nvGrpSpPr>
            <p:cNvPr id="40" name="Google Shape;40;p15"/>
            <p:cNvGrpSpPr/>
            <p:nvPr/>
          </p:nvGrpSpPr>
          <p:grpSpPr>
            <a:xfrm>
              <a:off x="6622225" y="6411950"/>
              <a:ext cx="2602283" cy="224429"/>
              <a:chOff x="8592670" y="10723202"/>
              <a:chExt cx="3894979" cy="335915"/>
            </a:xfrm>
          </p:grpSpPr>
          <p:sp>
            <p:nvSpPr>
              <p:cNvPr id="41" name="Google Shape;41;p15"/>
              <p:cNvSpPr/>
              <p:nvPr/>
            </p:nvSpPr>
            <p:spPr>
              <a:xfrm>
                <a:off x="8592670" y="10723202"/>
                <a:ext cx="335915" cy="335915"/>
              </a:xfrm>
              <a:custGeom>
                <a:rect b="b" l="l" r="r" t="t"/>
                <a:pathLst>
                  <a:path extrusionOk="0" h="335915" w="335915">
                    <a:moveTo>
                      <a:pt x="335591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591" y="335602"/>
                    </a:lnTo>
                    <a:lnTo>
                      <a:pt x="335591" y="0"/>
                    </a:lnTo>
                    <a:close/>
                  </a:path>
                </a:pathLst>
              </a:custGeom>
              <a:solidFill>
                <a:srgbClr val="7B408A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" name="Google Shape;42;p15"/>
              <p:cNvSpPr/>
              <p:nvPr/>
            </p:nvSpPr>
            <p:spPr>
              <a:xfrm>
                <a:off x="9037546" y="10723202"/>
                <a:ext cx="335915" cy="335915"/>
              </a:xfrm>
              <a:custGeom>
                <a:rect b="b" l="l" r="r" t="t"/>
                <a:pathLst>
                  <a:path extrusionOk="0" h="335915" w="335915">
                    <a:moveTo>
                      <a:pt x="335602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602" y="335602"/>
                    </a:lnTo>
                    <a:lnTo>
                      <a:pt x="335602" y="0"/>
                    </a:lnTo>
                    <a:close/>
                  </a:path>
                </a:pathLst>
              </a:custGeom>
              <a:solidFill>
                <a:srgbClr val="D6843D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" name="Google Shape;43;p15"/>
              <p:cNvSpPr/>
              <p:nvPr/>
            </p:nvSpPr>
            <p:spPr>
              <a:xfrm>
                <a:off x="9482433" y="10723202"/>
                <a:ext cx="335915" cy="335915"/>
              </a:xfrm>
              <a:custGeom>
                <a:rect b="b" l="l" r="r" t="t"/>
                <a:pathLst>
                  <a:path extrusionOk="0" h="335915" w="335915">
                    <a:moveTo>
                      <a:pt x="335602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602" y="335602"/>
                    </a:lnTo>
                    <a:lnTo>
                      <a:pt x="335602" y="0"/>
                    </a:lnTo>
                    <a:close/>
                  </a:path>
                </a:pathLst>
              </a:custGeom>
              <a:solidFill>
                <a:srgbClr val="BD0949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" name="Google Shape;44;p15"/>
              <p:cNvSpPr/>
              <p:nvPr/>
            </p:nvSpPr>
            <p:spPr>
              <a:xfrm>
                <a:off x="9927320" y="10723202"/>
                <a:ext cx="335915" cy="335915"/>
              </a:xfrm>
              <a:custGeom>
                <a:rect b="b" l="l" r="r" t="t"/>
                <a:pathLst>
                  <a:path extrusionOk="0" h="335915" w="335915">
                    <a:moveTo>
                      <a:pt x="335602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602" y="335602"/>
                    </a:lnTo>
                    <a:lnTo>
                      <a:pt x="335602" y="0"/>
                    </a:lnTo>
                    <a:close/>
                  </a:path>
                </a:pathLst>
              </a:custGeom>
              <a:solidFill>
                <a:srgbClr val="BAC52E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" name="Google Shape;45;p15"/>
              <p:cNvSpPr/>
              <p:nvPr/>
            </p:nvSpPr>
            <p:spPr>
              <a:xfrm>
                <a:off x="10372207" y="10723202"/>
                <a:ext cx="335915" cy="335915"/>
              </a:xfrm>
              <a:custGeom>
                <a:rect b="b" l="l" r="r" t="t"/>
                <a:pathLst>
                  <a:path extrusionOk="0" h="335915" w="335915">
                    <a:moveTo>
                      <a:pt x="335591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591" y="335602"/>
                    </a:lnTo>
                    <a:lnTo>
                      <a:pt x="335591" y="0"/>
                    </a:lnTo>
                    <a:close/>
                  </a:path>
                </a:pathLst>
              </a:custGeom>
              <a:solidFill>
                <a:srgbClr val="929292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" name="Google Shape;46;p15"/>
              <p:cNvSpPr/>
              <p:nvPr/>
            </p:nvSpPr>
            <p:spPr>
              <a:xfrm>
                <a:off x="10817084" y="10723202"/>
                <a:ext cx="335915" cy="335915"/>
              </a:xfrm>
              <a:custGeom>
                <a:rect b="b" l="l" r="r" t="t"/>
                <a:pathLst>
                  <a:path extrusionOk="0" h="335915" w="335915">
                    <a:moveTo>
                      <a:pt x="335602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602" y="335602"/>
                    </a:lnTo>
                    <a:lnTo>
                      <a:pt x="335602" y="0"/>
                    </a:lnTo>
                    <a:close/>
                  </a:path>
                </a:pathLst>
              </a:custGeom>
              <a:solidFill>
                <a:srgbClr val="2C3E8B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" name="Google Shape;47;p15"/>
              <p:cNvSpPr/>
              <p:nvPr/>
            </p:nvSpPr>
            <p:spPr>
              <a:xfrm>
                <a:off x="11261981" y="10723202"/>
                <a:ext cx="335915" cy="335915"/>
              </a:xfrm>
              <a:custGeom>
                <a:rect b="b" l="l" r="r" t="t"/>
                <a:pathLst>
                  <a:path extrusionOk="0" h="335915" w="335915">
                    <a:moveTo>
                      <a:pt x="335591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591" y="335602"/>
                    </a:lnTo>
                    <a:lnTo>
                      <a:pt x="335591" y="0"/>
                    </a:lnTo>
                    <a:close/>
                  </a:path>
                </a:pathLst>
              </a:custGeom>
              <a:solidFill>
                <a:srgbClr val="2C9146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" name="Google Shape;48;p15"/>
              <p:cNvSpPr/>
              <p:nvPr/>
            </p:nvSpPr>
            <p:spPr>
              <a:xfrm>
                <a:off x="11706858" y="10723202"/>
                <a:ext cx="335915" cy="335915"/>
              </a:xfrm>
              <a:custGeom>
                <a:rect b="b" l="l" r="r" t="t"/>
                <a:pathLst>
                  <a:path extrusionOk="0" h="335915" w="335915">
                    <a:moveTo>
                      <a:pt x="335602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602" y="335602"/>
                    </a:lnTo>
                    <a:lnTo>
                      <a:pt x="335602" y="0"/>
                    </a:lnTo>
                    <a:close/>
                  </a:path>
                </a:pathLst>
              </a:custGeom>
              <a:solidFill>
                <a:srgbClr val="44A6B5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" name="Google Shape;49;p15"/>
              <p:cNvSpPr/>
              <p:nvPr/>
            </p:nvSpPr>
            <p:spPr>
              <a:xfrm>
                <a:off x="12151734" y="10723202"/>
                <a:ext cx="335915" cy="335915"/>
              </a:xfrm>
              <a:custGeom>
                <a:rect b="b" l="l" r="r" t="t"/>
                <a:pathLst>
                  <a:path extrusionOk="0" h="335915" w="335915">
                    <a:moveTo>
                      <a:pt x="335602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602" y="335602"/>
                    </a:lnTo>
                    <a:lnTo>
                      <a:pt x="335602" y="0"/>
                    </a:lnTo>
                    <a:close/>
                  </a:path>
                </a:pathLst>
              </a:custGeom>
              <a:solidFill>
                <a:srgbClr val="35A4C5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50" name="Google Shape;50;p15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9435812" y="6259219"/>
              <a:ext cx="2558516" cy="47588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">
  <p:cSld name="Diseño personalizado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4"/>
          <p:cNvSpPr/>
          <p:nvPr/>
        </p:nvSpPr>
        <p:spPr>
          <a:xfrm>
            <a:off x="14603006" y="1768475"/>
            <a:ext cx="3392804" cy="7564755"/>
          </a:xfrm>
          <a:custGeom>
            <a:rect b="b" l="l" r="r" t="t"/>
            <a:pathLst>
              <a:path extrusionOk="0" h="7564755" w="3392805">
                <a:moveTo>
                  <a:pt x="3392671" y="0"/>
                </a:moveTo>
                <a:lnTo>
                  <a:pt x="0" y="0"/>
                </a:lnTo>
                <a:lnTo>
                  <a:pt x="0" y="7564701"/>
                </a:lnTo>
                <a:lnTo>
                  <a:pt x="3392671" y="7564701"/>
                </a:lnTo>
                <a:lnTo>
                  <a:pt x="339267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" name="Google Shape;53;p14"/>
          <p:cNvSpPr/>
          <p:nvPr/>
        </p:nvSpPr>
        <p:spPr>
          <a:xfrm>
            <a:off x="10415337" y="1768476"/>
            <a:ext cx="3392804" cy="7616568"/>
          </a:xfrm>
          <a:custGeom>
            <a:rect b="b" l="l" r="r" t="t"/>
            <a:pathLst>
              <a:path extrusionOk="0" h="7564755" w="3392805">
                <a:moveTo>
                  <a:pt x="3392671" y="0"/>
                </a:moveTo>
                <a:lnTo>
                  <a:pt x="0" y="0"/>
                </a:lnTo>
                <a:lnTo>
                  <a:pt x="0" y="7564701"/>
                </a:lnTo>
                <a:lnTo>
                  <a:pt x="3392671" y="7564701"/>
                </a:lnTo>
                <a:lnTo>
                  <a:pt x="3392671" y="0"/>
                </a:lnTo>
                <a:close/>
              </a:path>
            </a:pathLst>
          </a:custGeom>
          <a:solidFill>
            <a:srgbClr val="FEB62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" name="Google Shape;54;p14"/>
          <p:cNvSpPr/>
          <p:nvPr/>
        </p:nvSpPr>
        <p:spPr>
          <a:xfrm>
            <a:off x="6347214" y="1813303"/>
            <a:ext cx="3392804" cy="7564755"/>
          </a:xfrm>
          <a:custGeom>
            <a:rect b="b" l="l" r="r" t="t"/>
            <a:pathLst>
              <a:path extrusionOk="0" h="7564755" w="3392805">
                <a:moveTo>
                  <a:pt x="3392671" y="0"/>
                </a:moveTo>
                <a:lnTo>
                  <a:pt x="0" y="0"/>
                </a:lnTo>
                <a:lnTo>
                  <a:pt x="0" y="7564701"/>
                </a:lnTo>
                <a:lnTo>
                  <a:pt x="3392671" y="7564701"/>
                </a:lnTo>
                <a:lnTo>
                  <a:pt x="339267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" name="Google Shape;55;p14"/>
          <p:cNvSpPr/>
          <p:nvPr/>
        </p:nvSpPr>
        <p:spPr>
          <a:xfrm>
            <a:off x="2235659" y="1820288"/>
            <a:ext cx="3392804" cy="7564755"/>
          </a:xfrm>
          <a:custGeom>
            <a:rect b="b" l="l" r="r" t="t"/>
            <a:pathLst>
              <a:path extrusionOk="0" h="7564755" w="3392805">
                <a:moveTo>
                  <a:pt x="3392671" y="0"/>
                </a:moveTo>
                <a:lnTo>
                  <a:pt x="0" y="0"/>
                </a:lnTo>
                <a:lnTo>
                  <a:pt x="0" y="7564701"/>
                </a:lnTo>
                <a:lnTo>
                  <a:pt x="3392671" y="7564701"/>
                </a:lnTo>
                <a:lnTo>
                  <a:pt x="339267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" name="Google Shape;56;p14"/>
          <p:cNvSpPr txBox="1"/>
          <p:nvPr>
            <p:ph idx="1" type="body"/>
          </p:nvPr>
        </p:nvSpPr>
        <p:spPr>
          <a:xfrm>
            <a:off x="2432050" y="4968875"/>
            <a:ext cx="3005299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14"/>
          <p:cNvSpPr txBox="1"/>
          <p:nvPr>
            <p:ph idx="2" type="body"/>
          </p:nvPr>
        </p:nvSpPr>
        <p:spPr>
          <a:xfrm>
            <a:off x="2432050" y="2200396"/>
            <a:ext cx="2955170" cy="23083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5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3" type="body"/>
          </p:nvPr>
        </p:nvSpPr>
        <p:spPr>
          <a:xfrm>
            <a:off x="2520907" y="5908547"/>
            <a:ext cx="2916442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4" type="body"/>
          </p:nvPr>
        </p:nvSpPr>
        <p:spPr>
          <a:xfrm>
            <a:off x="6569873" y="4968875"/>
            <a:ext cx="3005299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5" type="body"/>
          </p:nvPr>
        </p:nvSpPr>
        <p:spPr>
          <a:xfrm>
            <a:off x="6569873" y="2200396"/>
            <a:ext cx="2955170" cy="23083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5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14"/>
          <p:cNvSpPr txBox="1"/>
          <p:nvPr>
            <p:ph idx="6" type="body"/>
          </p:nvPr>
        </p:nvSpPr>
        <p:spPr>
          <a:xfrm>
            <a:off x="6658730" y="5908547"/>
            <a:ext cx="2916442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14"/>
          <p:cNvSpPr txBox="1"/>
          <p:nvPr>
            <p:ph idx="7" type="body"/>
          </p:nvPr>
        </p:nvSpPr>
        <p:spPr>
          <a:xfrm>
            <a:off x="10642730" y="4968875"/>
            <a:ext cx="3005299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4"/>
          <p:cNvSpPr txBox="1"/>
          <p:nvPr>
            <p:ph idx="8" type="body"/>
          </p:nvPr>
        </p:nvSpPr>
        <p:spPr>
          <a:xfrm>
            <a:off x="10642730" y="2200396"/>
            <a:ext cx="2955170" cy="23083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4"/>
          <p:cNvSpPr txBox="1"/>
          <p:nvPr>
            <p:ph idx="9" type="body"/>
          </p:nvPr>
        </p:nvSpPr>
        <p:spPr>
          <a:xfrm>
            <a:off x="10731587" y="5908547"/>
            <a:ext cx="2916442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14"/>
          <p:cNvSpPr txBox="1"/>
          <p:nvPr>
            <p:ph idx="13" type="body"/>
          </p:nvPr>
        </p:nvSpPr>
        <p:spPr>
          <a:xfrm>
            <a:off x="14844104" y="4968875"/>
            <a:ext cx="3005299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4"/>
          <p:cNvSpPr txBox="1"/>
          <p:nvPr>
            <p:ph idx="14" type="body"/>
          </p:nvPr>
        </p:nvSpPr>
        <p:spPr>
          <a:xfrm>
            <a:off x="14844104" y="2200396"/>
            <a:ext cx="2955170" cy="23083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5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4"/>
          <p:cNvSpPr txBox="1"/>
          <p:nvPr>
            <p:ph idx="15" type="body"/>
          </p:nvPr>
        </p:nvSpPr>
        <p:spPr>
          <a:xfrm>
            <a:off x="14932961" y="5908547"/>
            <a:ext cx="2916442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14"/>
          <p:cNvSpPr/>
          <p:nvPr/>
        </p:nvSpPr>
        <p:spPr>
          <a:xfrm>
            <a:off x="3579241" y="5730875"/>
            <a:ext cx="751840" cy="60325"/>
          </a:xfrm>
          <a:custGeom>
            <a:rect b="b" l="l" r="r" t="t"/>
            <a:pathLst>
              <a:path extrusionOk="0" h="60325" w="751839">
                <a:moveTo>
                  <a:pt x="751281" y="0"/>
                </a:moveTo>
                <a:lnTo>
                  <a:pt x="0" y="0"/>
                </a:lnTo>
                <a:lnTo>
                  <a:pt x="0" y="23914"/>
                </a:lnTo>
                <a:lnTo>
                  <a:pt x="0" y="36068"/>
                </a:lnTo>
                <a:lnTo>
                  <a:pt x="0" y="60096"/>
                </a:lnTo>
                <a:lnTo>
                  <a:pt x="751281" y="60096"/>
                </a:lnTo>
                <a:lnTo>
                  <a:pt x="751281" y="36068"/>
                </a:lnTo>
                <a:lnTo>
                  <a:pt x="751281" y="23914"/>
                </a:lnTo>
                <a:lnTo>
                  <a:pt x="751281" y="0"/>
                </a:lnTo>
                <a:close/>
              </a:path>
            </a:pathLst>
          </a:custGeom>
          <a:solidFill>
            <a:srgbClr val="FEB62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" name="Google Shape;69;p14"/>
          <p:cNvSpPr/>
          <p:nvPr/>
        </p:nvSpPr>
        <p:spPr>
          <a:xfrm>
            <a:off x="7667696" y="5730875"/>
            <a:ext cx="751840" cy="60325"/>
          </a:xfrm>
          <a:custGeom>
            <a:rect b="b" l="l" r="r" t="t"/>
            <a:pathLst>
              <a:path extrusionOk="0" h="60325" w="751839">
                <a:moveTo>
                  <a:pt x="751281" y="0"/>
                </a:moveTo>
                <a:lnTo>
                  <a:pt x="0" y="0"/>
                </a:lnTo>
                <a:lnTo>
                  <a:pt x="0" y="23914"/>
                </a:lnTo>
                <a:lnTo>
                  <a:pt x="0" y="36068"/>
                </a:lnTo>
                <a:lnTo>
                  <a:pt x="0" y="60096"/>
                </a:lnTo>
                <a:lnTo>
                  <a:pt x="751281" y="60096"/>
                </a:lnTo>
                <a:lnTo>
                  <a:pt x="751281" y="36068"/>
                </a:lnTo>
                <a:lnTo>
                  <a:pt x="751281" y="23914"/>
                </a:lnTo>
                <a:lnTo>
                  <a:pt x="751281" y="0"/>
                </a:lnTo>
                <a:close/>
              </a:path>
            </a:pathLst>
          </a:custGeom>
          <a:solidFill>
            <a:srgbClr val="FEB62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" name="Google Shape;70;p14"/>
          <p:cNvSpPr/>
          <p:nvPr/>
        </p:nvSpPr>
        <p:spPr>
          <a:xfrm>
            <a:off x="15995650" y="5730875"/>
            <a:ext cx="751840" cy="60325"/>
          </a:xfrm>
          <a:custGeom>
            <a:rect b="b" l="l" r="r" t="t"/>
            <a:pathLst>
              <a:path extrusionOk="0" h="60325" w="751839">
                <a:moveTo>
                  <a:pt x="751281" y="0"/>
                </a:moveTo>
                <a:lnTo>
                  <a:pt x="0" y="0"/>
                </a:lnTo>
                <a:lnTo>
                  <a:pt x="0" y="23914"/>
                </a:lnTo>
                <a:lnTo>
                  <a:pt x="0" y="36068"/>
                </a:lnTo>
                <a:lnTo>
                  <a:pt x="0" y="60096"/>
                </a:lnTo>
                <a:lnTo>
                  <a:pt x="751281" y="60096"/>
                </a:lnTo>
                <a:lnTo>
                  <a:pt x="751281" y="36068"/>
                </a:lnTo>
                <a:lnTo>
                  <a:pt x="751281" y="23914"/>
                </a:lnTo>
                <a:lnTo>
                  <a:pt x="751281" y="0"/>
                </a:lnTo>
                <a:close/>
              </a:path>
            </a:pathLst>
          </a:custGeom>
          <a:solidFill>
            <a:srgbClr val="FEB62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Google Shape;71;p14"/>
          <p:cNvSpPr/>
          <p:nvPr/>
        </p:nvSpPr>
        <p:spPr>
          <a:xfrm>
            <a:off x="11728450" y="5719885"/>
            <a:ext cx="751840" cy="60325"/>
          </a:xfrm>
          <a:custGeom>
            <a:rect b="b" l="l" r="r" t="t"/>
            <a:pathLst>
              <a:path extrusionOk="0" h="60325" w="751839">
                <a:moveTo>
                  <a:pt x="751281" y="0"/>
                </a:moveTo>
                <a:lnTo>
                  <a:pt x="0" y="0"/>
                </a:lnTo>
                <a:lnTo>
                  <a:pt x="0" y="23914"/>
                </a:lnTo>
                <a:lnTo>
                  <a:pt x="0" y="36068"/>
                </a:lnTo>
                <a:lnTo>
                  <a:pt x="0" y="60096"/>
                </a:lnTo>
                <a:lnTo>
                  <a:pt x="751281" y="60096"/>
                </a:lnTo>
                <a:lnTo>
                  <a:pt x="751281" y="36068"/>
                </a:lnTo>
                <a:lnTo>
                  <a:pt x="751281" y="23914"/>
                </a:lnTo>
                <a:lnTo>
                  <a:pt x="75128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2" name="Google Shape;72;p14"/>
          <p:cNvGrpSpPr/>
          <p:nvPr/>
        </p:nvGrpSpPr>
        <p:grpSpPr>
          <a:xfrm>
            <a:off x="11728450" y="10226675"/>
            <a:ext cx="7874883" cy="697591"/>
            <a:chOff x="6622225" y="6259219"/>
            <a:chExt cx="5372103" cy="475884"/>
          </a:xfrm>
        </p:grpSpPr>
        <p:grpSp>
          <p:nvGrpSpPr>
            <p:cNvPr id="73" name="Google Shape;73;p14"/>
            <p:cNvGrpSpPr/>
            <p:nvPr/>
          </p:nvGrpSpPr>
          <p:grpSpPr>
            <a:xfrm>
              <a:off x="6622225" y="6411950"/>
              <a:ext cx="2602283" cy="224429"/>
              <a:chOff x="8592670" y="10723202"/>
              <a:chExt cx="3894979" cy="335915"/>
            </a:xfrm>
          </p:grpSpPr>
          <p:sp>
            <p:nvSpPr>
              <p:cNvPr id="74" name="Google Shape;74;p14"/>
              <p:cNvSpPr/>
              <p:nvPr/>
            </p:nvSpPr>
            <p:spPr>
              <a:xfrm>
                <a:off x="8592670" y="10723202"/>
                <a:ext cx="335915" cy="335915"/>
              </a:xfrm>
              <a:custGeom>
                <a:rect b="b" l="l" r="r" t="t"/>
                <a:pathLst>
                  <a:path extrusionOk="0" h="335915" w="335915">
                    <a:moveTo>
                      <a:pt x="335591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591" y="335602"/>
                    </a:lnTo>
                    <a:lnTo>
                      <a:pt x="335591" y="0"/>
                    </a:lnTo>
                    <a:close/>
                  </a:path>
                </a:pathLst>
              </a:custGeom>
              <a:solidFill>
                <a:srgbClr val="7B408A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" name="Google Shape;75;p14"/>
              <p:cNvSpPr/>
              <p:nvPr/>
            </p:nvSpPr>
            <p:spPr>
              <a:xfrm>
                <a:off x="9037546" y="10723202"/>
                <a:ext cx="335915" cy="335915"/>
              </a:xfrm>
              <a:custGeom>
                <a:rect b="b" l="l" r="r" t="t"/>
                <a:pathLst>
                  <a:path extrusionOk="0" h="335915" w="335915">
                    <a:moveTo>
                      <a:pt x="335602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602" y="335602"/>
                    </a:lnTo>
                    <a:lnTo>
                      <a:pt x="335602" y="0"/>
                    </a:lnTo>
                    <a:close/>
                  </a:path>
                </a:pathLst>
              </a:custGeom>
              <a:solidFill>
                <a:srgbClr val="D6843D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" name="Google Shape;76;p14"/>
              <p:cNvSpPr/>
              <p:nvPr/>
            </p:nvSpPr>
            <p:spPr>
              <a:xfrm>
                <a:off x="9482433" y="10723202"/>
                <a:ext cx="335915" cy="335915"/>
              </a:xfrm>
              <a:custGeom>
                <a:rect b="b" l="l" r="r" t="t"/>
                <a:pathLst>
                  <a:path extrusionOk="0" h="335915" w="335915">
                    <a:moveTo>
                      <a:pt x="335602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602" y="335602"/>
                    </a:lnTo>
                    <a:lnTo>
                      <a:pt x="335602" y="0"/>
                    </a:lnTo>
                    <a:close/>
                  </a:path>
                </a:pathLst>
              </a:custGeom>
              <a:solidFill>
                <a:srgbClr val="BD0949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" name="Google Shape;77;p14"/>
              <p:cNvSpPr/>
              <p:nvPr/>
            </p:nvSpPr>
            <p:spPr>
              <a:xfrm>
                <a:off x="9927320" y="10723202"/>
                <a:ext cx="335915" cy="335915"/>
              </a:xfrm>
              <a:custGeom>
                <a:rect b="b" l="l" r="r" t="t"/>
                <a:pathLst>
                  <a:path extrusionOk="0" h="335915" w="335915">
                    <a:moveTo>
                      <a:pt x="335602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602" y="335602"/>
                    </a:lnTo>
                    <a:lnTo>
                      <a:pt x="335602" y="0"/>
                    </a:lnTo>
                    <a:close/>
                  </a:path>
                </a:pathLst>
              </a:custGeom>
              <a:solidFill>
                <a:srgbClr val="BAC52E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" name="Google Shape;78;p14"/>
              <p:cNvSpPr/>
              <p:nvPr/>
            </p:nvSpPr>
            <p:spPr>
              <a:xfrm>
                <a:off x="10372207" y="10723202"/>
                <a:ext cx="335915" cy="335915"/>
              </a:xfrm>
              <a:custGeom>
                <a:rect b="b" l="l" r="r" t="t"/>
                <a:pathLst>
                  <a:path extrusionOk="0" h="335915" w="335915">
                    <a:moveTo>
                      <a:pt x="335591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591" y="335602"/>
                    </a:lnTo>
                    <a:lnTo>
                      <a:pt x="335591" y="0"/>
                    </a:lnTo>
                    <a:close/>
                  </a:path>
                </a:pathLst>
              </a:custGeom>
              <a:solidFill>
                <a:srgbClr val="929292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" name="Google Shape;79;p14"/>
              <p:cNvSpPr/>
              <p:nvPr/>
            </p:nvSpPr>
            <p:spPr>
              <a:xfrm>
                <a:off x="10817084" y="10723202"/>
                <a:ext cx="335915" cy="335915"/>
              </a:xfrm>
              <a:custGeom>
                <a:rect b="b" l="l" r="r" t="t"/>
                <a:pathLst>
                  <a:path extrusionOk="0" h="335915" w="335915">
                    <a:moveTo>
                      <a:pt x="335602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602" y="335602"/>
                    </a:lnTo>
                    <a:lnTo>
                      <a:pt x="335602" y="0"/>
                    </a:lnTo>
                    <a:close/>
                  </a:path>
                </a:pathLst>
              </a:custGeom>
              <a:solidFill>
                <a:srgbClr val="2C3E8B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" name="Google Shape;80;p14"/>
              <p:cNvSpPr/>
              <p:nvPr/>
            </p:nvSpPr>
            <p:spPr>
              <a:xfrm>
                <a:off x="11261981" y="10723202"/>
                <a:ext cx="335915" cy="335915"/>
              </a:xfrm>
              <a:custGeom>
                <a:rect b="b" l="l" r="r" t="t"/>
                <a:pathLst>
                  <a:path extrusionOk="0" h="335915" w="335915">
                    <a:moveTo>
                      <a:pt x="335591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591" y="335602"/>
                    </a:lnTo>
                    <a:lnTo>
                      <a:pt x="335591" y="0"/>
                    </a:lnTo>
                    <a:close/>
                  </a:path>
                </a:pathLst>
              </a:custGeom>
              <a:solidFill>
                <a:srgbClr val="2C9146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" name="Google Shape;81;p14"/>
              <p:cNvSpPr/>
              <p:nvPr/>
            </p:nvSpPr>
            <p:spPr>
              <a:xfrm>
                <a:off x="11706858" y="10723202"/>
                <a:ext cx="335915" cy="335915"/>
              </a:xfrm>
              <a:custGeom>
                <a:rect b="b" l="l" r="r" t="t"/>
                <a:pathLst>
                  <a:path extrusionOk="0" h="335915" w="335915">
                    <a:moveTo>
                      <a:pt x="335602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602" y="335602"/>
                    </a:lnTo>
                    <a:lnTo>
                      <a:pt x="335602" y="0"/>
                    </a:lnTo>
                    <a:close/>
                  </a:path>
                </a:pathLst>
              </a:custGeom>
              <a:solidFill>
                <a:srgbClr val="44A6B5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" name="Google Shape;82;p14"/>
              <p:cNvSpPr/>
              <p:nvPr/>
            </p:nvSpPr>
            <p:spPr>
              <a:xfrm>
                <a:off x="12151734" y="10723202"/>
                <a:ext cx="335915" cy="335915"/>
              </a:xfrm>
              <a:custGeom>
                <a:rect b="b" l="l" r="r" t="t"/>
                <a:pathLst>
                  <a:path extrusionOk="0" h="335915" w="335915">
                    <a:moveTo>
                      <a:pt x="335602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602" y="335602"/>
                    </a:lnTo>
                    <a:lnTo>
                      <a:pt x="335602" y="0"/>
                    </a:lnTo>
                    <a:close/>
                  </a:path>
                </a:pathLst>
              </a:custGeom>
              <a:solidFill>
                <a:srgbClr val="35A4C5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83" name="Google Shape;83;p14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9435812" y="6259219"/>
              <a:ext cx="2558516" cy="47588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6"/>
          <p:cNvPicPr preferRelativeResize="0"/>
          <p:nvPr/>
        </p:nvPicPr>
        <p:blipFill rotWithShape="1">
          <a:blip r:embed="rId2">
            <a:alphaModFix/>
          </a:blip>
          <a:srcRect b="17230" l="0" r="0" t="23778"/>
          <a:stretch/>
        </p:blipFill>
        <p:spPr>
          <a:xfrm>
            <a:off x="-16927" y="-6290"/>
            <a:ext cx="20104100" cy="741218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6" name="Google Shape;86;p16"/>
          <p:cNvGrpSpPr/>
          <p:nvPr/>
        </p:nvGrpSpPr>
        <p:grpSpPr>
          <a:xfrm>
            <a:off x="1278903" y="7528560"/>
            <a:ext cx="3894979" cy="335915"/>
            <a:chOff x="8592670" y="10723202"/>
            <a:chExt cx="3894979" cy="335915"/>
          </a:xfrm>
        </p:grpSpPr>
        <p:sp>
          <p:nvSpPr>
            <p:cNvPr id="87" name="Google Shape;87;p16"/>
            <p:cNvSpPr/>
            <p:nvPr/>
          </p:nvSpPr>
          <p:spPr>
            <a:xfrm>
              <a:off x="8592670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591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591" y="335602"/>
                  </a:lnTo>
                  <a:lnTo>
                    <a:pt x="335591" y="0"/>
                  </a:lnTo>
                  <a:close/>
                </a:path>
              </a:pathLst>
            </a:custGeom>
            <a:solidFill>
              <a:srgbClr val="7B408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" name="Google Shape;88;p16"/>
            <p:cNvSpPr/>
            <p:nvPr/>
          </p:nvSpPr>
          <p:spPr>
            <a:xfrm>
              <a:off x="9037546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D6843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" name="Google Shape;89;p16"/>
            <p:cNvSpPr/>
            <p:nvPr/>
          </p:nvSpPr>
          <p:spPr>
            <a:xfrm>
              <a:off x="9482433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BD094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" name="Google Shape;90;p16"/>
            <p:cNvSpPr/>
            <p:nvPr/>
          </p:nvSpPr>
          <p:spPr>
            <a:xfrm>
              <a:off x="9927320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BAC52E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Google Shape;91;p16"/>
            <p:cNvSpPr/>
            <p:nvPr/>
          </p:nvSpPr>
          <p:spPr>
            <a:xfrm>
              <a:off x="10372207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591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591" y="335602"/>
                  </a:lnTo>
                  <a:lnTo>
                    <a:pt x="335591" y="0"/>
                  </a:lnTo>
                  <a:close/>
                </a:path>
              </a:pathLst>
            </a:custGeom>
            <a:solidFill>
              <a:srgbClr val="92929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Google Shape;92;p16"/>
            <p:cNvSpPr/>
            <p:nvPr/>
          </p:nvSpPr>
          <p:spPr>
            <a:xfrm>
              <a:off x="10817084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2C3E8B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" name="Google Shape;93;p16"/>
            <p:cNvSpPr/>
            <p:nvPr/>
          </p:nvSpPr>
          <p:spPr>
            <a:xfrm>
              <a:off x="11261981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591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591" y="335602"/>
                  </a:lnTo>
                  <a:lnTo>
                    <a:pt x="335591" y="0"/>
                  </a:lnTo>
                  <a:close/>
                </a:path>
              </a:pathLst>
            </a:custGeom>
            <a:solidFill>
              <a:srgbClr val="2C914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" name="Google Shape;94;p16"/>
            <p:cNvSpPr/>
            <p:nvPr/>
          </p:nvSpPr>
          <p:spPr>
            <a:xfrm>
              <a:off x="11706858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44A6B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" name="Google Shape;95;p16"/>
            <p:cNvSpPr/>
            <p:nvPr/>
          </p:nvSpPr>
          <p:spPr>
            <a:xfrm>
              <a:off x="12151734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35A4C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6" name="Google Shape;96;p16"/>
          <p:cNvSpPr txBox="1"/>
          <p:nvPr>
            <p:ph type="title"/>
          </p:nvPr>
        </p:nvSpPr>
        <p:spPr>
          <a:xfrm>
            <a:off x="1321990" y="8235994"/>
            <a:ext cx="6048240" cy="23249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5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97" name="Google Shape;97;p16"/>
          <p:cNvCxnSpPr/>
          <p:nvPr/>
        </p:nvCxnSpPr>
        <p:spPr>
          <a:xfrm>
            <a:off x="7842250" y="7864475"/>
            <a:ext cx="0" cy="2696441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8" name="Google Shape;98;p16"/>
          <p:cNvSpPr txBox="1"/>
          <p:nvPr>
            <p:ph idx="1" type="body"/>
          </p:nvPr>
        </p:nvSpPr>
        <p:spPr>
          <a:xfrm>
            <a:off x="8314271" y="8170445"/>
            <a:ext cx="11193563" cy="19038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99" name="Google Shape;99;p16"/>
          <p:cNvGrpSpPr/>
          <p:nvPr/>
        </p:nvGrpSpPr>
        <p:grpSpPr>
          <a:xfrm>
            <a:off x="11728450" y="10226675"/>
            <a:ext cx="7874883" cy="697591"/>
            <a:chOff x="6622225" y="6259219"/>
            <a:chExt cx="5372103" cy="475884"/>
          </a:xfrm>
        </p:grpSpPr>
        <p:grpSp>
          <p:nvGrpSpPr>
            <p:cNvPr id="100" name="Google Shape;100;p16"/>
            <p:cNvGrpSpPr/>
            <p:nvPr/>
          </p:nvGrpSpPr>
          <p:grpSpPr>
            <a:xfrm>
              <a:off x="6622225" y="6411950"/>
              <a:ext cx="2602283" cy="224429"/>
              <a:chOff x="8592670" y="10723202"/>
              <a:chExt cx="3894979" cy="335915"/>
            </a:xfrm>
          </p:grpSpPr>
          <p:sp>
            <p:nvSpPr>
              <p:cNvPr id="101" name="Google Shape;101;p16"/>
              <p:cNvSpPr/>
              <p:nvPr/>
            </p:nvSpPr>
            <p:spPr>
              <a:xfrm>
                <a:off x="8592670" y="10723202"/>
                <a:ext cx="335915" cy="335915"/>
              </a:xfrm>
              <a:custGeom>
                <a:rect b="b" l="l" r="r" t="t"/>
                <a:pathLst>
                  <a:path extrusionOk="0" h="335915" w="335915">
                    <a:moveTo>
                      <a:pt x="335591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591" y="335602"/>
                    </a:lnTo>
                    <a:lnTo>
                      <a:pt x="335591" y="0"/>
                    </a:lnTo>
                    <a:close/>
                  </a:path>
                </a:pathLst>
              </a:custGeom>
              <a:solidFill>
                <a:srgbClr val="7B408A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" name="Google Shape;102;p16"/>
              <p:cNvSpPr/>
              <p:nvPr/>
            </p:nvSpPr>
            <p:spPr>
              <a:xfrm>
                <a:off x="9037546" y="10723202"/>
                <a:ext cx="335915" cy="335915"/>
              </a:xfrm>
              <a:custGeom>
                <a:rect b="b" l="l" r="r" t="t"/>
                <a:pathLst>
                  <a:path extrusionOk="0" h="335915" w="335915">
                    <a:moveTo>
                      <a:pt x="335602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602" y="335602"/>
                    </a:lnTo>
                    <a:lnTo>
                      <a:pt x="335602" y="0"/>
                    </a:lnTo>
                    <a:close/>
                  </a:path>
                </a:pathLst>
              </a:custGeom>
              <a:solidFill>
                <a:srgbClr val="D6843D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" name="Google Shape;103;p16"/>
              <p:cNvSpPr/>
              <p:nvPr/>
            </p:nvSpPr>
            <p:spPr>
              <a:xfrm>
                <a:off x="9482433" y="10723202"/>
                <a:ext cx="335915" cy="335915"/>
              </a:xfrm>
              <a:custGeom>
                <a:rect b="b" l="l" r="r" t="t"/>
                <a:pathLst>
                  <a:path extrusionOk="0" h="335915" w="335915">
                    <a:moveTo>
                      <a:pt x="335602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602" y="335602"/>
                    </a:lnTo>
                    <a:lnTo>
                      <a:pt x="335602" y="0"/>
                    </a:lnTo>
                    <a:close/>
                  </a:path>
                </a:pathLst>
              </a:custGeom>
              <a:solidFill>
                <a:srgbClr val="BD0949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" name="Google Shape;104;p16"/>
              <p:cNvSpPr/>
              <p:nvPr/>
            </p:nvSpPr>
            <p:spPr>
              <a:xfrm>
                <a:off x="9927320" y="10723202"/>
                <a:ext cx="335915" cy="335915"/>
              </a:xfrm>
              <a:custGeom>
                <a:rect b="b" l="l" r="r" t="t"/>
                <a:pathLst>
                  <a:path extrusionOk="0" h="335915" w="335915">
                    <a:moveTo>
                      <a:pt x="335602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602" y="335602"/>
                    </a:lnTo>
                    <a:lnTo>
                      <a:pt x="335602" y="0"/>
                    </a:lnTo>
                    <a:close/>
                  </a:path>
                </a:pathLst>
              </a:custGeom>
              <a:solidFill>
                <a:srgbClr val="BAC52E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" name="Google Shape;105;p16"/>
              <p:cNvSpPr/>
              <p:nvPr/>
            </p:nvSpPr>
            <p:spPr>
              <a:xfrm>
                <a:off x="10372207" y="10723202"/>
                <a:ext cx="335915" cy="335915"/>
              </a:xfrm>
              <a:custGeom>
                <a:rect b="b" l="l" r="r" t="t"/>
                <a:pathLst>
                  <a:path extrusionOk="0" h="335915" w="335915">
                    <a:moveTo>
                      <a:pt x="335591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591" y="335602"/>
                    </a:lnTo>
                    <a:lnTo>
                      <a:pt x="335591" y="0"/>
                    </a:lnTo>
                    <a:close/>
                  </a:path>
                </a:pathLst>
              </a:custGeom>
              <a:solidFill>
                <a:srgbClr val="929292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" name="Google Shape;106;p16"/>
              <p:cNvSpPr/>
              <p:nvPr/>
            </p:nvSpPr>
            <p:spPr>
              <a:xfrm>
                <a:off x="10817084" y="10723202"/>
                <a:ext cx="335915" cy="335915"/>
              </a:xfrm>
              <a:custGeom>
                <a:rect b="b" l="l" r="r" t="t"/>
                <a:pathLst>
                  <a:path extrusionOk="0" h="335915" w="335915">
                    <a:moveTo>
                      <a:pt x="335602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602" y="335602"/>
                    </a:lnTo>
                    <a:lnTo>
                      <a:pt x="335602" y="0"/>
                    </a:lnTo>
                    <a:close/>
                  </a:path>
                </a:pathLst>
              </a:custGeom>
              <a:solidFill>
                <a:srgbClr val="2C3E8B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" name="Google Shape;107;p16"/>
              <p:cNvSpPr/>
              <p:nvPr/>
            </p:nvSpPr>
            <p:spPr>
              <a:xfrm>
                <a:off x="11261981" y="10723202"/>
                <a:ext cx="335915" cy="335915"/>
              </a:xfrm>
              <a:custGeom>
                <a:rect b="b" l="l" r="r" t="t"/>
                <a:pathLst>
                  <a:path extrusionOk="0" h="335915" w="335915">
                    <a:moveTo>
                      <a:pt x="335591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591" y="335602"/>
                    </a:lnTo>
                    <a:lnTo>
                      <a:pt x="335591" y="0"/>
                    </a:lnTo>
                    <a:close/>
                  </a:path>
                </a:pathLst>
              </a:custGeom>
              <a:solidFill>
                <a:srgbClr val="2C9146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" name="Google Shape;108;p16"/>
              <p:cNvSpPr/>
              <p:nvPr/>
            </p:nvSpPr>
            <p:spPr>
              <a:xfrm>
                <a:off x="11706858" y="10723202"/>
                <a:ext cx="335915" cy="335915"/>
              </a:xfrm>
              <a:custGeom>
                <a:rect b="b" l="l" r="r" t="t"/>
                <a:pathLst>
                  <a:path extrusionOk="0" h="335915" w="335915">
                    <a:moveTo>
                      <a:pt x="335602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602" y="335602"/>
                    </a:lnTo>
                    <a:lnTo>
                      <a:pt x="335602" y="0"/>
                    </a:lnTo>
                    <a:close/>
                  </a:path>
                </a:pathLst>
              </a:custGeom>
              <a:solidFill>
                <a:srgbClr val="44A6B5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" name="Google Shape;109;p16"/>
              <p:cNvSpPr/>
              <p:nvPr/>
            </p:nvSpPr>
            <p:spPr>
              <a:xfrm>
                <a:off x="12151734" y="10723202"/>
                <a:ext cx="335915" cy="335915"/>
              </a:xfrm>
              <a:custGeom>
                <a:rect b="b" l="l" r="r" t="t"/>
                <a:pathLst>
                  <a:path extrusionOk="0" h="335915" w="335915">
                    <a:moveTo>
                      <a:pt x="335602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602" y="335602"/>
                    </a:lnTo>
                    <a:lnTo>
                      <a:pt x="335602" y="0"/>
                    </a:lnTo>
                    <a:close/>
                  </a:path>
                </a:pathLst>
              </a:custGeom>
              <a:solidFill>
                <a:srgbClr val="35A4C5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110" name="Google Shape;110;p1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435812" y="6259219"/>
              <a:ext cx="2558516" cy="47588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17"/>
          <p:cNvPicPr preferRelativeResize="0"/>
          <p:nvPr/>
        </p:nvPicPr>
        <p:blipFill rotWithShape="1">
          <a:blip r:embed="rId2">
            <a:alphaModFix/>
          </a:blip>
          <a:srcRect b="20538" l="0" r="0" t="24342"/>
          <a:stretch/>
        </p:blipFill>
        <p:spPr>
          <a:xfrm>
            <a:off x="-6351" y="8332"/>
            <a:ext cx="20110451" cy="73913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3" name="Google Shape;113;p17"/>
          <p:cNvGrpSpPr/>
          <p:nvPr/>
        </p:nvGrpSpPr>
        <p:grpSpPr>
          <a:xfrm>
            <a:off x="1278903" y="7528560"/>
            <a:ext cx="3894979" cy="335915"/>
            <a:chOff x="8592670" y="10723202"/>
            <a:chExt cx="3894979" cy="335915"/>
          </a:xfrm>
        </p:grpSpPr>
        <p:sp>
          <p:nvSpPr>
            <p:cNvPr id="114" name="Google Shape;114;p17"/>
            <p:cNvSpPr/>
            <p:nvPr/>
          </p:nvSpPr>
          <p:spPr>
            <a:xfrm>
              <a:off x="8592670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591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591" y="335602"/>
                  </a:lnTo>
                  <a:lnTo>
                    <a:pt x="335591" y="0"/>
                  </a:lnTo>
                  <a:close/>
                </a:path>
              </a:pathLst>
            </a:custGeom>
            <a:solidFill>
              <a:srgbClr val="7B408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Google Shape;115;p17"/>
            <p:cNvSpPr/>
            <p:nvPr/>
          </p:nvSpPr>
          <p:spPr>
            <a:xfrm>
              <a:off x="9037546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D6843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" name="Google Shape;116;p17"/>
            <p:cNvSpPr/>
            <p:nvPr/>
          </p:nvSpPr>
          <p:spPr>
            <a:xfrm>
              <a:off x="9482433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BD094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" name="Google Shape;117;p17"/>
            <p:cNvSpPr/>
            <p:nvPr/>
          </p:nvSpPr>
          <p:spPr>
            <a:xfrm>
              <a:off x="9927320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BAC52E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Google Shape;118;p17"/>
            <p:cNvSpPr/>
            <p:nvPr/>
          </p:nvSpPr>
          <p:spPr>
            <a:xfrm>
              <a:off x="10372207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591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591" y="335602"/>
                  </a:lnTo>
                  <a:lnTo>
                    <a:pt x="335591" y="0"/>
                  </a:lnTo>
                  <a:close/>
                </a:path>
              </a:pathLst>
            </a:custGeom>
            <a:solidFill>
              <a:srgbClr val="92929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Google Shape;119;p17"/>
            <p:cNvSpPr/>
            <p:nvPr/>
          </p:nvSpPr>
          <p:spPr>
            <a:xfrm>
              <a:off x="10817084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2C3E8B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120;p17"/>
            <p:cNvSpPr/>
            <p:nvPr/>
          </p:nvSpPr>
          <p:spPr>
            <a:xfrm>
              <a:off x="11261981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591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591" y="335602"/>
                  </a:lnTo>
                  <a:lnTo>
                    <a:pt x="335591" y="0"/>
                  </a:lnTo>
                  <a:close/>
                </a:path>
              </a:pathLst>
            </a:custGeom>
            <a:solidFill>
              <a:srgbClr val="2C914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Google Shape;121;p17"/>
            <p:cNvSpPr/>
            <p:nvPr/>
          </p:nvSpPr>
          <p:spPr>
            <a:xfrm>
              <a:off x="11706858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44A6B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" name="Google Shape;122;p17"/>
            <p:cNvSpPr/>
            <p:nvPr/>
          </p:nvSpPr>
          <p:spPr>
            <a:xfrm>
              <a:off x="12151734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35A4C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3" name="Google Shape;123;p17"/>
          <p:cNvSpPr txBox="1"/>
          <p:nvPr>
            <p:ph type="title"/>
          </p:nvPr>
        </p:nvSpPr>
        <p:spPr>
          <a:xfrm>
            <a:off x="1321990" y="8235994"/>
            <a:ext cx="6048240" cy="23249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5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24" name="Google Shape;124;p17"/>
          <p:cNvCxnSpPr/>
          <p:nvPr/>
        </p:nvCxnSpPr>
        <p:spPr>
          <a:xfrm>
            <a:off x="7842250" y="7864475"/>
            <a:ext cx="0" cy="2696441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5" name="Google Shape;125;p17"/>
          <p:cNvSpPr txBox="1"/>
          <p:nvPr>
            <p:ph idx="1" type="body"/>
          </p:nvPr>
        </p:nvSpPr>
        <p:spPr>
          <a:xfrm>
            <a:off x="8314271" y="8170445"/>
            <a:ext cx="11193563" cy="19038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26" name="Google Shape;126;p17"/>
          <p:cNvGrpSpPr/>
          <p:nvPr/>
        </p:nvGrpSpPr>
        <p:grpSpPr>
          <a:xfrm>
            <a:off x="11728450" y="10226675"/>
            <a:ext cx="7874883" cy="697591"/>
            <a:chOff x="6622225" y="6259219"/>
            <a:chExt cx="5372103" cy="475884"/>
          </a:xfrm>
        </p:grpSpPr>
        <p:grpSp>
          <p:nvGrpSpPr>
            <p:cNvPr id="127" name="Google Shape;127;p17"/>
            <p:cNvGrpSpPr/>
            <p:nvPr/>
          </p:nvGrpSpPr>
          <p:grpSpPr>
            <a:xfrm>
              <a:off x="6622225" y="6411950"/>
              <a:ext cx="2602283" cy="224429"/>
              <a:chOff x="8592670" y="10723202"/>
              <a:chExt cx="3894979" cy="335915"/>
            </a:xfrm>
          </p:grpSpPr>
          <p:sp>
            <p:nvSpPr>
              <p:cNvPr id="128" name="Google Shape;128;p17"/>
              <p:cNvSpPr/>
              <p:nvPr/>
            </p:nvSpPr>
            <p:spPr>
              <a:xfrm>
                <a:off x="8592670" y="10723202"/>
                <a:ext cx="335915" cy="335915"/>
              </a:xfrm>
              <a:custGeom>
                <a:rect b="b" l="l" r="r" t="t"/>
                <a:pathLst>
                  <a:path extrusionOk="0" h="335915" w="335915">
                    <a:moveTo>
                      <a:pt x="335591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591" y="335602"/>
                    </a:lnTo>
                    <a:lnTo>
                      <a:pt x="335591" y="0"/>
                    </a:lnTo>
                    <a:close/>
                  </a:path>
                </a:pathLst>
              </a:custGeom>
              <a:solidFill>
                <a:srgbClr val="7B408A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" name="Google Shape;129;p17"/>
              <p:cNvSpPr/>
              <p:nvPr/>
            </p:nvSpPr>
            <p:spPr>
              <a:xfrm>
                <a:off x="9037546" y="10723202"/>
                <a:ext cx="335915" cy="335915"/>
              </a:xfrm>
              <a:custGeom>
                <a:rect b="b" l="l" r="r" t="t"/>
                <a:pathLst>
                  <a:path extrusionOk="0" h="335915" w="335915">
                    <a:moveTo>
                      <a:pt x="335602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602" y="335602"/>
                    </a:lnTo>
                    <a:lnTo>
                      <a:pt x="335602" y="0"/>
                    </a:lnTo>
                    <a:close/>
                  </a:path>
                </a:pathLst>
              </a:custGeom>
              <a:solidFill>
                <a:srgbClr val="D6843D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" name="Google Shape;130;p17"/>
              <p:cNvSpPr/>
              <p:nvPr/>
            </p:nvSpPr>
            <p:spPr>
              <a:xfrm>
                <a:off x="9482433" y="10723202"/>
                <a:ext cx="335915" cy="335915"/>
              </a:xfrm>
              <a:custGeom>
                <a:rect b="b" l="l" r="r" t="t"/>
                <a:pathLst>
                  <a:path extrusionOk="0" h="335915" w="335915">
                    <a:moveTo>
                      <a:pt x="335602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602" y="335602"/>
                    </a:lnTo>
                    <a:lnTo>
                      <a:pt x="335602" y="0"/>
                    </a:lnTo>
                    <a:close/>
                  </a:path>
                </a:pathLst>
              </a:custGeom>
              <a:solidFill>
                <a:srgbClr val="BD0949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" name="Google Shape;131;p17"/>
              <p:cNvSpPr/>
              <p:nvPr/>
            </p:nvSpPr>
            <p:spPr>
              <a:xfrm>
                <a:off x="9927320" y="10723202"/>
                <a:ext cx="335915" cy="335915"/>
              </a:xfrm>
              <a:custGeom>
                <a:rect b="b" l="l" r="r" t="t"/>
                <a:pathLst>
                  <a:path extrusionOk="0" h="335915" w="335915">
                    <a:moveTo>
                      <a:pt x="335602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602" y="335602"/>
                    </a:lnTo>
                    <a:lnTo>
                      <a:pt x="335602" y="0"/>
                    </a:lnTo>
                    <a:close/>
                  </a:path>
                </a:pathLst>
              </a:custGeom>
              <a:solidFill>
                <a:srgbClr val="BAC52E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" name="Google Shape;132;p17"/>
              <p:cNvSpPr/>
              <p:nvPr/>
            </p:nvSpPr>
            <p:spPr>
              <a:xfrm>
                <a:off x="10372207" y="10723202"/>
                <a:ext cx="335915" cy="335915"/>
              </a:xfrm>
              <a:custGeom>
                <a:rect b="b" l="l" r="r" t="t"/>
                <a:pathLst>
                  <a:path extrusionOk="0" h="335915" w="335915">
                    <a:moveTo>
                      <a:pt x="335591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591" y="335602"/>
                    </a:lnTo>
                    <a:lnTo>
                      <a:pt x="335591" y="0"/>
                    </a:lnTo>
                    <a:close/>
                  </a:path>
                </a:pathLst>
              </a:custGeom>
              <a:solidFill>
                <a:srgbClr val="929292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" name="Google Shape;133;p17"/>
              <p:cNvSpPr/>
              <p:nvPr/>
            </p:nvSpPr>
            <p:spPr>
              <a:xfrm>
                <a:off x="10817084" y="10723202"/>
                <a:ext cx="335915" cy="335915"/>
              </a:xfrm>
              <a:custGeom>
                <a:rect b="b" l="l" r="r" t="t"/>
                <a:pathLst>
                  <a:path extrusionOk="0" h="335915" w="335915">
                    <a:moveTo>
                      <a:pt x="335602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602" y="335602"/>
                    </a:lnTo>
                    <a:lnTo>
                      <a:pt x="335602" y="0"/>
                    </a:lnTo>
                    <a:close/>
                  </a:path>
                </a:pathLst>
              </a:custGeom>
              <a:solidFill>
                <a:srgbClr val="2C3E8B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" name="Google Shape;134;p17"/>
              <p:cNvSpPr/>
              <p:nvPr/>
            </p:nvSpPr>
            <p:spPr>
              <a:xfrm>
                <a:off x="11261981" y="10723202"/>
                <a:ext cx="335915" cy="335915"/>
              </a:xfrm>
              <a:custGeom>
                <a:rect b="b" l="l" r="r" t="t"/>
                <a:pathLst>
                  <a:path extrusionOk="0" h="335915" w="335915">
                    <a:moveTo>
                      <a:pt x="335591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591" y="335602"/>
                    </a:lnTo>
                    <a:lnTo>
                      <a:pt x="335591" y="0"/>
                    </a:lnTo>
                    <a:close/>
                  </a:path>
                </a:pathLst>
              </a:custGeom>
              <a:solidFill>
                <a:srgbClr val="2C9146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" name="Google Shape;135;p17"/>
              <p:cNvSpPr/>
              <p:nvPr/>
            </p:nvSpPr>
            <p:spPr>
              <a:xfrm>
                <a:off x="11706858" y="10723202"/>
                <a:ext cx="335915" cy="335915"/>
              </a:xfrm>
              <a:custGeom>
                <a:rect b="b" l="l" r="r" t="t"/>
                <a:pathLst>
                  <a:path extrusionOk="0" h="335915" w="335915">
                    <a:moveTo>
                      <a:pt x="335602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602" y="335602"/>
                    </a:lnTo>
                    <a:lnTo>
                      <a:pt x="335602" y="0"/>
                    </a:lnTo>
                    <a:close/>
                  </a:path>
                </a:pathLst>
              </a:custGeom>
              <a:solidFill>
                <a:srgbClr val="44A6B5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" name="Google Shape;136;p17"/>
              <p:cNvSpPr/>
              <p:nvPr/>
            </p:nvSpPr>
            <p:spPr>
              <a:xfrm>
                <a:off x="12151734" y="10723202"/>
                <a:ext cx="335915" cy="335915"/>
              </a:xfrm>
              <a:custGeom>
                <a:rect b="b" l="l" r="r" t="t"/>
                <a:pathLst>
                  <a:path extrusionOk="0" h="335915" w="335915">
                    <a:moveTo>
                      <a:pt x="335602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602" y="335602"/>
                    </a:lnTo>
                    <a:lnTo>
                      <a:pt x="335602" y="0"/>
                    </a:lnTo>
                    <a:close/>
                  </a:path>
                </a:pathLst>
              </a:custGeom>
              <a:solidFill>
                <a:srgbClr val="35A4C5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137" name="Google Shape;137;p1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435812" y="6259219"/>
              <a:ext cx="2558516" cy="47588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Diseño personalizado">
  <p:cSld name="1_Diseño personalizado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18"/>
          <p:cNvPicPr preferRelativeResize="0"/>
          <p:nvPr/>
        </p:nvPicPr>
        <p:blipFill rotWithShape="1">
          <a:blip r:embed="rId2">
            <a:alphaModFix/>
          </a:blip>
          <a:srcRect b="32682" l="32" r="-30" t="8908"/>
          <a:stretch/>
        </p:blipFill>
        <p:spPr>
          <a:xfrm>
            <a:off x="-1" y="-7839"/>
            <a:ext cx="20104100" cy="733891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0" name="Google Shape;140;p18"/>
          <p:cNvGrpSpPr/>
          <p:nvPr/>
        </p:nvGrpSpPr>
        <p:grpSpPr>
          <a:xfrm>
            <a:off x="1278903" y="7528560"/>
            <a:ext cx="3894979" cy="335915"/>
            <a:chOff x="8592670" y="10723202"/>
            <a:chExt cx="3894979" cy="335915"/>
          </a:xfrm>
        </p:grpSpPr>
        <p:sp>
          <p:nvSpPr>
            <p:cNvPr id="141" name="Google Shape;141;p18"/>
            <p:cNvSpPr/>
            <p:nvPr/>
          </p:nvSpPr>
          <p:spPr>
            <a:xfrm>
              <a:off x="8592670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591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591" y="335602"/>
                  </a:lnTo>
                  <a:lnTo>
                    <a:pt x="335591" y="0"/>
                  </a:lnTo>
                  <a:close/>
                </a:path>
              </a:pathLst>
            </a:custGeom>
            <a:solidFill>
              <a:srgbClr val="7B408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" name="Google Shape;142;p18"/>
            <p:cNvSpPr/>
            <p:nvPr/>
          </p:nvSpPr>
          <p:spPr>
            <a:xfrm>
              <a:off x="9037546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D6843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" name="Google Shape;143;p18"/>
            <p:cNvSpPr/>
            <p:nvPr/>
          </p:nvSpPr>
          <p:spPr>
            <a:xfrm>
              <a:off x="9482433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BD094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" name="Google Shape;144;p18"/>
            <p:cNvSpPr/>
            <p:nvPr/>
          </p:nvSpPr>
          <p:spPr>
            <a:xfrm>
              <a:off x="9927320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BAC52E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" name="Google Shape;145;p18"/>
            <p:cNvSpPr/>
            <p:nvPr/>
          </p:nvSpPr>
          <p:spPr>
            <a:xfrm>
              <a:off x="10372207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591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591" y="335602"/>
                  </a:lnTo>
                  <a:lnTo>
                    <a:pt x="335591" y="0"/>
                  </a:lnTo>
                  <a:close/>
                </a:path>
              </a:pathLst>
            </a:custGeom>
            <a:solidFill>
              <a:srgbClr val="92929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" name="Google Shape;146;p18"/>
            <p:cNvSpPr/>
            <p:nvPr/>
          </p:nvSpPr>
          <p:spPr>
            <a:xfrm>
              <a:off x="10817084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2C3E8B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" name="Google Shape;147;p18"/>
            <p:cNvSpPr/>
            <p:nvPr/>
          </p:nvSpPr>
          <p:spPr>
            <a:xfrm>
              <a:off x="11261981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591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591" y="335602"/>
                  </a:lnTo>
                  <a:lnTo>
                    <a:pt x="335591" y="0"/>
                  </a:lnTo>
                  <a:close/>
                </a:path>
              </a:pathLst>
            </a:custGeom>
            <a:solidFill>
              <a:srgbClr val="2C914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" name="Google Shape;148;p18"/>
            <p:cNvSpPr/>
            <p:nvPr/>
          </p:nvSpPr>
          <p:spPr>
            <a:xfrm>
              <a:off x="11706858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44A6B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" name="Google Shape;149;p18"/>
            <p:cNvSpPr/>
            <p:nvPr/>
          </p:nvSpPr>
          <p:spPr>
            <a:xfrm>
              <a:off x="12151734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35A4C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0" name="Google Shape;150;p18"/>
          <p:cNvSpPr txBox="1"/>
          <p:nvPr>
            <p:ph type="title"/>
          </p:nvPr>
        </p:nvSpPr>
        <p:spPr>
          <a:xfrm>
            <a:off x="1321990" y="8235994"/>
            <a:ext cx="6048240" cy="23249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5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51" name="Google Shape;151;p18"/>
          <p:cNvCxnSpPr/>
          <p:nvPr/>
        </p:nvCxnSpPr>
        <p:spPr>
          <a:xfrm>
            <a:off x="7842250" y="7864475"/>
            <a:ext cx="0" cy="2696441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52" name="Google Shape;152;p18"/>
          <p:cNvSpPr txBox="1"/>
          <p:nvPr>
            <p:ph idx="1" type="body"/>
          </p:nvPr>
        </p:nvSpPr>
        <p:spPr>
          <a:xfrm>
            <a:off x="8314271" y="8170445"/>
            <a:ext cx="11193563" cy="19038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53" name="Google Shape;153;p18"/>
          <p:cNvGrpSpPr/>
          <p:nvPr/>
        </p:nvGrpSpPr>
        <p:grpSpPr>
          <a:xfrm>
            <a:off x="11728450" y="10226675"/>
            <a:ext cx="7874883" cy="697591"/>
            <a:chOff x="6622225" y="6259219"/>
            <a:chExt cx="5372103" cy="475884"/>
          </a:xfrm>
        </p:grpSpPr>
        <p:grpSp>
          <p:nvGrpSpPr>
            <p:cNvPr id="154" name="Google Shape;154;p18"/>
            <p:cNvGrpSpPr/>
            <p:nvPr/>
          </p:nvGrpSpPr>
          <p:grpSpPr>
            <a:xfrm>
              <a:off x="6622225" y="6411950"/>
              <a:ext cx="2602283" cy="224429"/>
              <a:chOff x="8592670" y="10723202"/>
              <a:chExt cx="3894979" cy="335915"/>
            </a:xfrm>
          </p:grpSpPr>
          <p:sp>
            <p:nvSpPr>
              <p:cNvPr id="155" name="Google Shape;155;p18"/>
              <p:cNvSpPr/>
              <p:nvPr/>
            </p:nvSpPr>
            <p:spPr>
              <a:xfrm>
                <a:off x="8592670" y="10723202"/>
                <a:ext cx="335915" cy="335915"/>
              </a:xfrm>
              <a:custGeom>
                <a:rect b="b" l="l" r="r" t="t"/>
                <a:pathLst>
                  <a:path extrusionOk="0" h="335915" w="335915">
                    <a:moveTo>
                      <a:pt x="335591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591" y="335602"/>
                    </a:lnTo>
                    <a:lnTo>
                      <a:pt x="335591" y="0"/>
                    </a:lnTo>
                    <a:close/>
                  </a:path>
                </a:pathLst>
              </a:custGeom>
              <a:solidFill>
                <a:srgbClr val="7B408A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" name="Google Shape;156;p18"/>
              <p:cNvSpPr/>
              <p:nvPr/>
            </p:nvSpPr>
            <p:spPr>
              <a:xfrm>
                <a:off x="9037546" y="10723202"/>
                <a:ext cx="335915" cy="335915"/>
              </a:xfrm>
              <a:custGeom>
                <a:rect b="b" l="l" r="r" t="t"/>
                <a:pathLst>
                  <a:path extrusionOk="0" h="335915" w="335915">
                    <a:moveTo>
                      <a:pt x="335602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602" y="335602"/>
                    </a:lnTo>
                    <a:lnTo>
                      <a:pt x="335602" y="0"/>
                    </a:lnTo>
                    <a:close/>
                  </a:path>
                </a:pathLst>
              </a:custGeom>
              <a:solidFill>
                <a:srgbClr val="D6843D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" name="Google Shape;157;p18"/>
              <p:cNvSpPr/>
              <p:nvPr/>
            </p:nvSpPr>
            <p:spPr>
              <a:xfrm>
                <a:off x="9482433" y="10723202"/>
                <a:ext cx="335915" cy="335915"/>
              </a:xfrm>
              <a:custGeom>
                <a:rect b="b" l="l" r="r" t="t"/>
                <a:pathLst>
                  <a:path extrusionOk="0" h="335915" w="335915">
                    <a:moveTo>
                      <a:pt x="335602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602" y="335602"/>
                    </a:lnTo>
                    <a:lnTo>
                      <a:pt x="335602" y="0"/>
                    </a:lnTo>
                    <a:close/>
                  </a:path>
                </a:pathLst>
              </a:custGeom>
              <a:solidFill>
                <a:srgbClr val="BD0949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" name="Google Shape;158;p18"/>
              <p:cNvSpPr/>
              <p:nvPr/>
            </p:nvSpPr>
            <p:spPr>
              <a:xfrm>
                <a:off x="9927320" y="10723202"/>
                <a:ext cx="335915" cy="335915"/>
              </a:xfrm>
              <a:custGeom>
                <a:rect b="b" l="l" r="r" t="t"/>
                <a:pathLst>
                  <a:path extrusionOk="0" h="335915" w="335915">
                    <a:moveTo>
                      <a:pt x="335602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602" y="335602"/>
                    </a:lnTo>
                    <a:lnTo>
                      <a:pt x="335602" y="0"/>
                    </a:lnTo>
                    <a:close/>
                  </a:path>
                </a:pathLst>
              </a:custGeom>
              <a:solidFill>
                <a:srgbClr val="BAC52E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" name="Google Shape;159;p18"/>
              <p:cNvSpPr/>
              <p:nvPr/>
            </p:nvSpPr>
            <p:spPr>
              <a:xfrm>
                <a:off x="10372207" y="10723202"/>
                <a:ext cx="335915" cy="335915"/>
              </a:xfrm>
              <a:custGeom>
                <a:rect b="b" l="l" r="r" t="t"/>
                <a:pathLst>
                  <a:path extrusionOk="0" h="335915" w="335915">
                    <a:moveTo>
                      <a:pt x="335591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591" y="335602"/>
                    </a:lnTo>
                    <a:lnTo>
                      <a:pt x="335591" y="0"/>
                    </a:lnTo>
                    <a:close/>
                  </a:path>
                </a:pathLst>
              </a:custGeom>
              <a:solidFill>
                <a:srgbClr val="929292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" name="Google Shape;160;p18"/>
              <p:cNvSpPr/>
              <p:nvPr/>
            </p:nvSpPr>
            <p:spPr>
              <a:xfrm>
                <a:off x="10817084" y="10723202"/>
                <a:ext cx="335915" cy="335915"/>
              </a:xfrm>
              <a:custGeom>
                <a:rect b="b" l="l" r="r" t="t"/>
                <a:pathLst>
                  <a:path extrusionOk="0" h="335915" w="335915">
                    <a:moveTo>
                      <a:pt x="335602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602" y="335602"/>
                    </a:lnTo>
                    <a:lnTo>
                      <a:pt x="335602" y="0"/>
                    </a:lnTo>
                    <a:close/>
                  </a:path>
                </a:pathLst>
              </a:custGeom>
              <a:solidFill>
                <a:srgbClr val="2C3E8B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1" name="Google Shape;161;p18"/>
              <p:cNvSpPr/>
              <p:nvPr/>
            </p:nvSpPr>
            <p:spPr>
              <a:xfrm>
                <a:off x="11261981" y="10723202"/>
                <a:ext cx="335915" cy="335915"/>
              </a:xfrm>
              <a:custGeom>
                <a:rect b="b" l="l" r="r" t="t"/>
                <a:pathLst>
                  <a:path extrusionOk="0" h="335915" w="335915">
                    <a:moveTo>
                      <a:pt x="335591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591" y="335602"/>
                    </a:lnTo>
                    <a:lnTo>
                      <a:pt x="335591" y="0"/>
                    </a:lnTo>
                    <a:close/>
                  </a:path>
                </a:pathLst>
              </a:custGeom>
              <a:solidFill>
                <a:srgbClr val="2C9146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" name="Google Shape;162;p18"/>
              <p:cNvSpPr/>
              <p:nvPr/>
            </p:nvSpPr>
            <p:spPr>
              <a:xfrm>
                <a:off x="11706858" y="10723202"/>
                <a:ext cx="335915" cy="335915"/>
              </a:xfrm>
              <a:custGeom>
                <a:rect b="b" l="l" r="r" t="t"/>
                <a:pathLst>
                  <a:path extrusionOk="0" h="335915" w="335915">
                    <a:moveTo>
                      <a:pt x="335602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602" y="335602"/>
                    </a:lnTo>
                    <a:lnTo>
                      <a:pt x="335602" y="0"/>
                    </a:lnTo>
                    <a:close/>
                  </a:path>
                </a:pathLst>
              </a:custGeom>
              <a:solidFill>
                <a:srgbClr val="44A6B5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" name="Google Shape;163;p18"/>
              <p:cNvSpPr/>
              <p:nvPr/>
            </p:nvSpPr>
            <p:spPr>
              <a:xfrm>
                <a:off x="12151734" y="10723202"/>
                <a:ext cx="335915" cy="335915"/>
              </a:xfrm>
              <a:custGeom>
                <a:rect b="b" l="l" r="r" t="t"/>
                <a:pathLst>
                  <a:path extrusionOk="0" h="335915" w="335915">
                    <a:moveTo>
                      <a:pt x="335602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602" y="335602"/>
                    </a:lnTo>
                    <a:lnTo>
                      <a:pt x="335602" y="0"/>
                    </a:lnTo>
                    <a:close/>
                  </a:path>
                </a:pathLst>
              </a:custGeom>
              <a:solidFill>
                <a:srgbClr val="35A4C5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164" name="Google Shape;164;p1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435812" y="6259219"/>
              <a:ext cx="2558516" cy="47588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6" name="Google Shape;166;p19"/>
          <p:cNvGrpSpPr/>
          <p:nvPr/>
        </p:nvGrpSpPr>
        <p:grpSpPr>
          <a:xfrm>
            <a:off x="1278903" y="7528560"/>
            <a:ext cx="3894979" cy="335915"/>
            <a:chOff x="8592670" y="10723202"/>
            <a:chExt cx="3894979" cy="335915"/>
          </a:xfrm>
        </p:grpSpPr>
        <p:sp>
          <p:nvSpPr>
            <p:cNvPr id="167" name="Google Shape;167;p19"/>
            <p:cNvSpPr/>
            <p:nvPr/>
          </p:nvSpPr>
          <p:spPr>
            <a:xfrm>
              <a:off x="8592670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591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591" y="335602"/>
                  </a:lnTo>
                  <a:lnTo>
                    <a:pt x="335591" y="0"/>
                  </a:lnTo>
                  <a:close/>
                </a:path>
              </a:pathLst>
            </a:custGeom>
            <a:solidFill>
              <a:srgbClr val="7B408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" name="Google Shape;168;p19"/>
            <p:cNvSpPr/>
            <p:nvPr/>
          </p:nvSpPr>
          <p:spPr>
            <a:xfrm>
              <a:off x="9037546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D6843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" name="Google Shape;169;p19"/>
            <p:cNvSpPr/>
            <p:nvPr/>
          </p:nvSpPr>
          <p:spPr>
            <a:xfrm>
              <a:off x="9482433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BD094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" name="Google Shape;170;p19"/>
            <p:cNvSpPr/>
            <p:nvPr/>
          </p:nvSpPr>
          <p:spPr>
            <a:xfrm>
              <a:off x="9927320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BAC52E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" name="Google Shape;171;p19"/>
            <p:cNvSpPr/>
            <p:nvPr/>
          </p:nvSpPr>
          <p:spPr>
            <a:xfrm>
              <a:off x="10372207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591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591" y="335602"/>
                  </a:lnTo>
                  <a:lnTo>
                    <a:pt x="335591" y="0"/>
                  </a:lnTo>
                  <a:close/>
                </a:path>
              </a:pathLst>
            </a:custGeom>
            <a:solidFill>
              <a:srgbClr val="92929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" name="Google Shape;172;p19"/>
            <p:cNvSpPr/>
            <p:nvPr/>
          </p:nvSpPr>
          <p:spPr>
            <a:xfrm>
              <a:off x="10817084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2C3E8B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Google Shape;173;p19"/>
            <p:cNvSpPr/>
            <p:nvPr/>
          </p:nvSpPr>
          <p:spPr>
            <a:xfrm>
              <a:off x="11261981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591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591" y="335602"/>
                  </a:lnTo>
                  <a:lnTo>
                    <a:pt x="335591" y="0"/>
                  </a:lnTo>
                  <a:close/>
                </a:path>
              </a:pathLst>
            </a:custGeom>
            <a:solidFill>
              <a:srgbClr val="2C914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174;p19"/>
            <p:cNvSpPr/>
            <p:nvPr/>
          </p:nvSpPr>
          <p:spPr>
            <a:xfrm>
              <a:off x="11706858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44A6B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175;p19"/>
            <p:cNvSpPr/>
            <p:nvPr/>
          </p:nvSpPr>
          <p:spPr>
            <a:xfrm>
              <a:off x="12151734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35A4C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6" name="Google Shape;176;p19"/>
          <p:cNvSpPr txBox="1"/>
          <p:nvPr>
            <p:ph type="title"/>
          </p:nvPr>
        </p:nvSpPr>
        <p:spPr>
          <a:xfrm>
            <a:off x="1321990" y="8235994"/>
            <a:ext cx="6048240" cy="23249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5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77" name="Google Shape;177;p19"/>
          <p:cNvCxnSpPr/>
          <p:nvPr/>
        </p:nvCxnSpPr>
        <p:spPr>
          <a:xfrm>
            <a:off x="7842250" y="7864475"/>
            <a:ext cx="0" cy="2696441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8" name="Google Shape;178;p19"/>
          <p:cNvSpPr txBox="1"/>
          <p:nvPr>
            <p:ph idx="1" type="body"/>
          </p:nvPr>
        </p:nvSpPr>
        <p:spPr>
          <a:xfrm>
            <a:off x="8314271" y="8170445"/>
            <a:ext cx="11193563" cy="19038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79" name="Google Shape;179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" y="0"/>
            <a:ext cx="20104101" cy="733901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0" name="Google Shape;180;p19"/>
          <p:cNvGrpSpPr/>
          <p:nvPr/>
        </p:nvGrpSpPr>
        <p:grpSpPr>
          <a:xfrm>
            <a:off x="11728450" y="10226675"/>
            <a:ext cx="7874883" cy="697591"/>
            <a:chOff x="6622225" y="6259219"/>
            <a:chExt cx="5372103" cy="475884"/>
          </a:xfrm>
        </p:grpSpPr>
        <p:grpSp>
          <p:nvGrpSpPr>
            <p:cNvPr id="181" name="Google Shape;181;p19"/>
            <p:cNvGrpSpPr/>
            <p:nvPr/>
          </p:nvGrpSpPr>
          <p:grpSpPr>
            <a:xfrm>
              <a:off x="6622225" y="6411950"/>
              <a:ext cx="2602283" cy="224429"/>
              <a:chOff x="8592670" y="10723202"/>
              <a:chExt cx="3894979" cy="335915"/>
            </a:xfrm>
          </p:grpSpPr>
          <p:sp>
            <p:nvSpPr>
              <p:cNvPr id="182" name="Google Shape;182;p19"/>
              <p:cNvSpPr/>
              <p:nvPr/>
            </p:nvSpPr>
            <p:spPr>
              <a:xfrm>
                <a:off x="8592670" y="10723202"/>
                <a:ext cx="335915" cy="335915"/>
              </a:xfrm>
              <a:custGeom>
                <a:rect b="b" l="l" r="r" t="t"/>
                <a:pathLst>
                  <a:path extrusionOk="0" h="335915" w="335915">
                    <a:moveTo>
                      <a:pt x="335591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591" y="335602"/>
                    </a:lnTo>
                    <a:lnTo>
                      <a:pt x="335591" y="0"/>
                    </a:lnTo>
                    <a:close/>
                  </a:path>
                </a:pathLst>
              </a:custGeom>
              <a:solidFill>
                <a:srgbClr val="7B408A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" name="Google Shape;183;p19"/>
              <p:cNvSpPr/>
              <p:nvPr/>
            </p:nvSpPr>
            <p:spPr>
              <a:xfrm>
                <a:off x="9037546" y="10723202"/>
                <a:ext cx="335915" cy="335915"/>
              </a:xfrm>
              <a:custGeom>
                <a:rect b="b" l="l" r="r" t="t"/>
                <a:pathLst>
                  <a:path extrusionOk="0" h="335915" w="335915">
                    <a:moveTo>
                      <a:pt x="335602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602" y="335602"/>
                    </a:lnTo>
                    <a:lnTo>
                      <a:pt x="335602" y="0"/>
                    </a:lnTo>
                    <a:close/>
                  </a:path>
                </a:pathLst>
              </a:custGeom>
              <a:solidFill>
                <a:srgbClr val="D6843D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" name="Google Shape;184;p19"/>
              <p:cNvSpPr/>
              <p:nvPr/>
            </p:nvSpPr>
            <p:spPr>
              <a:xfrm>
                <a:off x="9482433" y="10723202"/>
                <a:ext cx="335915" cy="335915"/>
              </a:xfrm>
              <a:custGeom>
                <a:rect b="b" l="l" r="r" t="t"/>
                <a:pathLst>
                  <a:path extrusionOk="0" h="335915" w="335915">
                    <a:moveTo>
                      <a:pt x="335602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602" y="335602"/>
                    </a:lnTo>
                    <a:lnTo>
                      <a:pt x="335602" y="0"/>
                    </a:lnTo>
                    <a:close/>
                  </a:path>
                </a:pathLst>
              </a:custGeom>
              <a:solidFill>
                <a:srgbClr val="BD0949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5" name="Google Shape;185;p19"/>
              <p:cNvSpPr/>
              <p:nvPr/>
            </p:nvSpPr>
            <p:spPr>
              <a:xfrm>
                <a:off x="9927320" y="10723202"/>
                <a:ext cx="335915" cy="335915"/>
              </a:xfrm>
              <a:custGeom>
                <a:rect b="b" l="l" r="r" t="t"/>
                <a:pathLst>
                  <a:path extrusionOk="0" h="335915" w="335915">
                    <a:moveTo>
                      <a:pt x="335602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602" y="335602"/>
                    </a:lnTo>
                    <a:lnTo>
                      <a:pt x="335602" y="0"/>
                    </a:lnTo>
                    <a:close/>
                  </a:path>
                </a:pathLst>
              </a:custGeom>
              <a:solidFill>
                <a:srgbClr val="BAC52E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" name="Google Shape;186;p19"/>
              <p:cNvSpPr/>
              <p:nvPr/>
            </p:nvSpPr>
            <p:spPr>
              <a:xfrm>
                <a:off x="10372207" y="10723202"/>
                <a:ext cx="335915" cy="335915"/>
              </a:xfrm>
              <a:custGeom>
                <a:rect b="b" l="l" r="r" t="t"/>
                <a:pathLst>
                  <a:path extrusionOk="0" h="335915" w="335915">
                    <a:moveTo>
                      <a:pt x="335591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591" y="335602"/>
                    </a:lnTo>
                    <a:lnTo>
                      <a:pt x="335591" y="0"/>
                    </a:lnTo>
                    <a:close/>
                  </a:path>
                </a:pathLst>
              </a:custGeom>
              <a:solidFill>
                <a:srgbClr val="929292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7" name="Google Shape;187;p19"/>
              <p:cNvSpPr/>
              <p:nvPr/>
            </p:nvSpPr>
            <p:spPr>
              <a:xfrm>
                <a:off x="10817084" y="10723202"/>
                <a:ext cx="335915" cy="335915"/>
              </a:xfrm>
              <a:custGeom>
                <a:rect b="b" l="l" r="r" t="t"/>
                <a:pathLst>
                  <a:path extrusionOk="0" h="335915" w="335915">
                    <a:moveTo>
                      <a:pt x="335602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602" y="335602"/>
                    </a:lnTo>
                    <a:lnTo>
                      <a:pt x="335602" y="0"/>
                    </a:lnTo>
                    <a:close/>
                  </a:path>
                </a:pathLst>
              </a:custGeom>
              <a:solidFill>
                <a:srgbClr val="2C3E8B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" name="Google Shape;188;p19"/>
              <p:cNvSpPr/>
              <p:nvPr/>
            </p:nvSpPr>
            <p:spPr>
              <a:xfrm>
                <a:off x="11261981" y="10723202"/>
                <a:ext cx="335915" cy="335915"/>
              </a:xfrm>
              <a:custGeom>
                <a:rect b="b" l="l" r="r" t="t"/>
                <a:pathLst>
                  <a:path extrusionOk="0" h="335915" w="335915">
                    <a:moveTo>
                      <a:pt x="335591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591" y="335602"/>
                    </a:lnTo>
                    <a:lnTo>
                      <a:pt x="335591" y="0"/>
                    </a:lnTo>
                    <a:close/>
                  </a:path>
                </a:pathLst>
              </a:custGeom>
              <a:solidFill>
                <a:srgbClr val="2C9146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9" name="Google Shape;189;p19"/>
              <p:cNvSpPr/>
              <p:nvPr/>
            </p:nvSpPr>
            <p:spPr>
              <a:xfrm>
                <a:off x="11706858" y="10723202"/>
                <a:ext cx="335915" cy="335915"/>
              </a:xfrm>
              <a:custGeom>
                <a:rect b="b" l="l" r="r" t="t"/>
                <a:pathLst>
                  <a:path extrusionOk="0" h="335915" w="335915">
                    <a:moveTo>
                      <a:pt x="335602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602" y="335602"/>
                    </a:lnTo>
                    <a:lnTo>
                      <a:pt x="335602" y="0"/>
                    </a:lnTo>
                    <a:close/>
                  </a:path>
                </a:pathLst>
              </a:custGeom>
              <a:solidFill>
                <a:srgbClr val="44A6B5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0" name="Google Shape;190;p19"/>
              <p:cNvSpPr/>
              <p:nvPr/>
            </p:nvSpPr>
            <p:spPr>
              <a:xfrm>
                <a:off x="12151734" y="10723202"/>
                <a:ext cx="335915" cy="335915"/>
              </a:xfrm>
              <a:custGeom>
                <a:rect b="b" l="l" r="r" t="t"/>
                <a:pathLst>
                  <a:path extrusionOk="0" h="335915" w="335915">
                    <a:moveTo>
                      <a:pt x="335602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602" y="335602"/>
                    </a:lnTo>
                    <a:lnTo>
                      <a:pt x="335602" y="0"/>
                    </a:lnTo>
                    <a:close/>
                  </a:path>
                </a:pathLst>
              </a:custGeom>
              <a:solidFill>
                <a:srgbClr val="35A4C5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191" name="Google Shape;191;p1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435812" y="6259219"/>
              <a:ext cx="2558516" cy="47588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2"/>
          <p:cNvSpPr txBox="1"/>
          <p:nvPr>
            <p:ph type="title"/>
          </p:nvPr>
        </p:nvSpPr>
        <p:spPr>
          <a:xfrm>
            <a:off x="880393" y="2411901"/>
            <a:ext cx="3956050" cy="13315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85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2"/>
          <p:cNvSpPr txBox="1"/>
          <p:nvPr>
            <p:ph idx="1" type="body"/>
          </p:nvPr>
        </p:nvSpPr>
        <p:spPr>
          <a:xfrm>
            <a:off x="1005205" y="2601150"/>
            <a:ext cx="18093690" cy="74641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2"/>
          <p:cNvSpPr txBox="1"/>
          <p:nvPr>
            <p:ph idx="11" type="ftr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2"/>
          <p:cNvSpPr txBox="1"/>
          <p:nvPr>
            <p:ph idx="10" type="dt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2"/>
          <p:cNvSpPr txBox="1"/>
          <p:nvPr>
            <p:ph idx="12" type="sldNum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Relationship Id="rId4" Type="http://schemas.openxmlformats.org/officeDocument/2006/relationships/image" Target="../media/image2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3.png"/><Relationship Id="rId4" Type="http://schemas.openxmlformats.org/officeDocument/2006/relationships/image" Target="../media/image19.png"/><Relationship Id="rId5" Type="http://schemas.openxmlformats.org/officeDocument/2006/relationships/image" Target="../media/image1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1.png"/><Relationship Id="rId4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5.jpg"/><Relationship Id="rId4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317320215e8_1_35"/>
          <p:cNvSpPr txBox="1"/>
          <p:nvPr/>
        </p:nvSpPr>
        <p:spPr>
          <a:xfrm>
            <a:off x="5022600" y="7554125"/>
            <a:ext cx="108066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 sz="2700"/>
              <a:t>Plataforma de </a:t>
            </a:r>
            <a:r>
              <a:rPr lang="es-CL" sz="2700"/>
              <a:t>gestión</a:t>
            </a:r>
            <a:r>
              <a:rPr lang="es-CL" sz="2700"/>
              <a:t> de ingresos de </a:t>
            </a:r>
            <a:r>
              <a:rPr lang="es-CL" sz="2700"/>
              <a:t>vehículos</a:t>
            </a:r>
            <a:r>
              <a:rPr lang="es-CL" sz="2700"/>
              <a:t> con chat web asistido</a:t>
            </a:r>
            <a:endParaRPr b="0" i="0" sz="2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g317320215e8_1_35"/>
          <p:cNvSpPr txBox="1"/>
          <p:nvPr/>
        </p:nvSpPr>
        <p:spPr>
          <a:xfrm>
            <a:off x="0" y="10385950"/>
            <a:ext cx="72435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s-CL" sz="22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Docente</a:t>
            </a:r>
            <a:endParaRPr b="0" i="0" sz="2200" u="none" cap="none" strike="noStrike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s-CL" sz="22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FABIAN ALEJANDRO ALVAREZ MONTENEGRO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g317320215e8_1_35"/>
          <p:cNvSpPr txBox="1"/>
          <p:nvPr/>
        </p:nvSpPr>
        <p:spPr>
          <a:xfrm>
            <a:off x="13525675" y="9600850"/>
            <a:ext cx="6456600" cy="164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t/>
            </a:r>
            <a:endParaRPr b="0" i="0" sz="2300" u="none" cap="none" strike="noStrike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s-CL" sz="24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Fecha: 02</a:t>
            </a:r>
            <a:r>
              <a:rPr lang="es-CL" sz="24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-12-2025</a:t>
            </a:r>
            <a:r>
              <a:rPr b="0" i="0" lang="es-CL" sz="24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	</a:t>
            </a:r>
            <a:endParaRPr b="0" i="0" sz="2400" u="none" cap="none" strike="noStrike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s-CL" sz="24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 Escuela de Informática y Telecomunicaciones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9" name="Google Shape;199;g317320215e8_1_35"/>
          <p:cNvPicPr preferRelativeResize="0"/>
          <p:nvPr/>
        </p:nvPicPr>
        <p:blipFill rotWithShape="1">
          <a:blip r:embed="rId3">
            <a:alphaModFix/>
          </a:blip>
          <a:srcRect b="36879" l="0" r="0" t="37729"/>
          <a:stretch/>
        </p:blipFill>
        <p:spPr>
          <a:xfrm>
            <a:off x="495300" y="-438150"/>
            <a:ext cx="4667250" cy="1314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317320215e8_1_117"/>
          <p:cNvSpPr txBox="1"/>
          <p:nvPr>
            <p:ph idx="1" type="body"/>
          </p:nvPr>
        </p:nvSpPr>
        <p:spPr>
          <a:xfrm>
            <a:off x="381265" y="850186"/>
            <a:ext cx="43434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L" sz="3600"/>
              <a:t>Etapas principales de implementación</a:t>
            </a:r>
            <a:endParaRPr sz="3600"/>
          </a:p>
        </p:txBody>
      </p:sp>
      <p:sp>
        <p:nvSpPr>
          <p:cNvPr id="278" name="Google Shape;278;g317320215e8_1_117"/>
          <p:cNvSpPr/>
          <p:nvPr/>
        </p:nvSpPr>
        <p:spPr>
          <a:xfrm>
            <a:off x="2347850" y="3168875"/>
            <a:ext cx="14318700" cy="60573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12700">
            <a:solidFill>
              <a:srgbClr val="4472C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6195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100"/>
              <a:buFont typeface="Calibri"/>
              <a:buAutoNum type="arabicPeriod"/>
            </a:pPr>
            <a:r>
              <a:rPr lang="es-CL" sz="2100">
                <a:latin typeface="Calibri"/>
                <a:ea typeface="Calibri"/>
                <a:cs typeface="Calibri"/>
                <a:sym typeface="Calibri"/>
              </a:rPr>
              <a:t>Configuración del entorno tecnológico (React, Node.js, Twilio y OpenAI).</a:t>
            </a:r>
            <a:br>
              <a:rPr lang="es-CL" sz="2100">
                <a:latin typeface="Calibri"/>
                <a:ea typeface="Calibri"/>
                <a:cs typeface="Calibri"/>
                <a:sym typeface="Calibri"/>
              </a:rPr>
            </a:b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-3619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Font typeface="Calibri"/>
              <a:buAutoNum type="arabicPeriod"/>
            </a:pPr>
            <a:r>
              <a:rPr lang="es-CL" sz="2100">
                <a:latin typeface="Calibri"/>
                <a:ea typeface="Calibri"/>
                <a:cs typeface="Calibri"/>
                <a:sym typeface="Calibri"/>
              </a:rPr>
              <a:t>Definición de la arquitectura de software.</a:t>
            </a:r>
            <a:br>
              <a:rPr lang="es-CL" sz="2100">
                <a:latin typeface="Calibri"/>
                <a:ea typeface="Calibri"/>
                <a:cs typeface="Calibri"/>
                <a:sym typeface="Calibri"/>
              </a:rPr>
            </a:b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-3619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Font typeface="Calibri"/>
              <a:buAutoNum type="arabicPeriod"/>
            </a:pPr>
            <a:r>
              <a:rPr lang="es-CL" sz="2100">
                <a:latin typeface="Calibri"/>
                <a:ea typeface="Calibri"/>
                <a:cs typeface="Calibri"/>
                <a:sym typeface="Calibri"/>
              </a:rPr>
              <a:t>Creación del modelo de datos en función del flujo mecánico.</a:t>
            </a:r>
            <a:br>
              <a:rPr lang="es-CL" sz="2100">
                <a:latin typeface="Calibri"/>
                <a:ea typeface="Calibri"/>
                <a:cs typeface="Calibri"/>
                <a:sym typeface="Calibri"/>
              </a:rPr>
            </a:b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-3619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Font typeface="Calibri"/>
              <a:buAutoNum type="arabicPeriod"/>
            </a:pPr>
            <a:r>
              <a:rPr lang="es-CL" sz="2100">
                <a:latin typeface="Calibri"/>
                <a:ea typeface="Calibri"/>
                <a:cs typeface="Calibri"/>
                <a:sym typeface="Calibri"/>
              </a:rPr>
              <a:t>Construcción de las vistas según cada rol del sistema.</a:t>
            </a:r>
            <a:br>
              <a:rPr lang="es-CL" sz="2100">
                <a:latin typeface="Calibri"/>
                <a:ea typeface="Calibri"/>
                <a:cs typeface="Calibri"/>
                <a:sym typeface="Calibri"/>
              </a:rPr>
            </a:b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-3619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Font typeface="Calibri"/>
              <a:buAutoNum type="arabicPeriod"/>
            </a:pPr>
            <a:r>
              <a:rPr lang="es-CL" sz="2100">
                <a:latin typeface="Calibri"/>
                <a:ea typeface="Calibri"/>
                <a:cs typeface="Calibri"/>
                <a:sym typeface="Calibri"/>
              </a:rPr>
              <a:t>Implementación del flujo completo de trabajo.</a:t>
            </a:r>
            <a:br>
              <a:rPr lang="es-CL" sz="2100">
                <a:latin typeface="Calibri"/>
                <a:ea typeface="Calibri"/>
                <a:cs typeface="Calibri"/>
                <a:sym typeface="Calibri"/>
              </a:rPr>
            </a:b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-3619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Font typeface="Calibri"/>
              <a:buAutoNum type="arabicPeriod"/>
            </a:pPr>
            <a:r>
              <a:rPr lang="es-CL" sz="2100">
                <a:latin typeface="Calibri"/>
                <a:ea typeface="Calibri"/>
                <a:cs typeface="Calibri"/>
                <a:sym typeface="Calibri"/>
              </a:rPr>
              <a:t>Integración del módulo de Machine Learning para clasificación automática.</a:t>
            </a:r>
            <a:br>
              <a:rPr lang="es-CL" sz="2100">
                <a:latin typeface="Calibri"/>
                <a:ea typeface="Calibri"/>
                <a:cs typeface="Calibri"/>
                <a:sym typeface="Calibri"/>
              </a:rPr>
            </a:b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1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317320215e8_1_110"/>
          <p:cNvSpPr txBox="1"/>
          <p:nvPr>
            <p:ph idx="1" type="body"/>
          </p:nvPr>
        </p:nvSpPr>
        <p:spPr>
          <a:xfrm>
            <a:off x="207525" y="827275"/>
            <a:ext cx="48459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L" sz="3600"/>
              <a:t>Arquitectura de</a:t>
            </a:r>
            <a:endParaRPr sz="36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L" sz="3600"/>
              <a:t>software</a:t>
            </a:r>
            <a:endParaRPr sz="3600"/>
          </a:p>
        </p:txBody>
      </p:sp>
      <p:sp>
        <p:nvSpPr>
          <p:cNvPr id="285" name="Google Shape;285;g317320215e8_1_110"/>
          <p:cNvSpPr txBox="1"/>
          <p:nvPr/>
        </p:nvSpPr>
        <p:spPr>
          <a:xfrm>
            <a:off x="5027714" y="2965721"/>
            <a:ext cx="10048672" cy="34163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es-CL" sz="4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*Presentar diagrama</a:t>
            </a:r>
            <a:endParaRPr b="0" i="0" sz="48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6" name="Google Shape;286;g317320215e8_1_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5222" y="1935475"/>
            <a:ext cx="13775078" cy="9249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3abb0d1a7e8_0_15"/>
          <p:cNvSpPr txBox="1"/>
          <p:nvPr>
            <p:ph idx="1" type="body"/>
          </p:nvPr>
        </p:nvSpPr>
        <p:spPr>
          <a:xfrm>
            <a:off x="0" y="877575"/>
            <a:ext cx="48459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L" sz="3600"/>
              <a:t>Modelo de 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L" sz="3600"/>
              <a:t>Datos</a:t>
            </a:r>
            <a:endParaRPr sz="3600"/>
          </a:p>
        </p:txBody>
      </p:sp>
      <p:sp>
        <p:nvSpPr>
          <p:cNvPr id="293" name="Google Shape;293;g3abb0d1a7e8_0_15"/>
          <p:cNvSpPr txBox="1"/>
          <p:nvPr/>
        </p:nvSpPr>
        <p:spPr>
          <a:xfrm>
            <a:off x="5027714" y="2965721"/>
            <a:ext cx="100488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es-CL" sz="4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*Presentar diagrama</a:t>
            </a:r>
            <a:endParaRPr b="0" i="0" sz="48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4" name="Google Shape;294;g3abb0d1a7e8_0_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3875" y="1985775"/>
            <a:ext cx="14189975" cy="9323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"/>
          <p:cNvSpPr txBox="1"/>
          <p:nvPr>
            <p:ph idx="1" type="body"/>
          </p:nvPr>
        </p:nvSpPr>
        <p:spPr>
          <a:xfrm>
            <a:off x="1" y="831974"/>
            <a:ext cx="4882800" cy="11079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L" sz="3600"/>
              <a:t>Tecnologías del proyecto</a:t>
            </a:r>
            <a:endParaRPr sz="3600"/>
          </a:p>
        </p:txBody>
      </p:sp>
      <p:sp>
        <p:nvSpPr>
          <p:cNvPr id="300" name="Google Shape;300;p4"/>
          <p:cNvSpPr txBox="1"/>
          <p:nvPr/>
        </p:nvSpPr>
        <p:spPr>
          <a:xfrm>
            <a:off x="9018550" y="679923"/>
            <a:ext cx="10048800" cy="14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t/>
            </a:r>
            <a:endParaRPr b="0" i="0" sz="48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1" name="Google Shape;301;p4" title="Gemini_Generated_Image_nfwleenfwleenfwl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6050" y="2020975"/>
            <a:ext cx="15252849" cy="8319050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4"/>
          <p:cNvSpPr/>
          <p:nvPr/>
        </p:nvSpPr>
        <p:spPr>
          <a:xfrm>
            <a:off x="7669825" y="9410650"/>
            <a:ext cx="1657800" cy="367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3" name="Google Shape;303;p4"/>
          <p:cNvSpPr txBox="1"/>
          <p:nvPr/>
        </p:nvSpPr>
        <p:spPr>
          <a:xfrm>
            <a:off x="7622450" y="9493550"/>
            <a:ext cx="1705200" cy="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317320215e8_1_125"/>
          <p:cNvSpPr txBox="1"/>
          <p:nvPr>
            <p:ph idx="1" type="body"/>
          </p:nvPr>
        </p:nvSpPr>
        <p:spPr>
          <a:xfrm>
            <a:off x="324565" y="872886"/>
            <a:ext cx="43434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L" sz="3600"/>
              <a:t>Resultados de la solución</a:t>
            </a:r>
            <a:endParaRPr sz="3600"/>
          </a:p>
        </p:txBody>
      </p:sp>
      <p:sp>
        <p:nvSpPr>
          <p:cNvPr id="310" name="Google Shape;310;g317320215e8_1_125"/>
          <p:cNvSpPr txBox="1"/>
          <p:nvPr/>
        </p:nvSpPr>
        <p:spPr>
          <a:xfrm>
            <a:off x="12105300" y="872875"/>
            <a:ext cx="5573700" cy="9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lang="es-CL" sz="5000"/>
              <a:t>Tablero en Trello</a:t>
            </a:r>
            <a:endParaRPr b="0" i="0" sz="5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1" name="Google Shape;311;g317320215e8_1_1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750" y="2120650"/>
            <a:ext cx="19800611" cy="918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3abb0d1a7e8_0_0"/>
          <p:cNvSpPr txBox="1"/>
          <p:nvPr>
            <p:ph idx="1" type="body"/>
          </p:nvPr>
        </p:nvSpPr>
        <p:spPr>
          <a:xfrm>
            <a:off x="324565" y="872886"/>
            <a:ext cx="43434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L" sz="3600"/>
              <a:t>Resultados de la solución</a:t>
            </a:r>
            <a:endParaRPr sz="3600"/>
          </a:p>
        </p:txBody>
      </p:sp>
      <p:sp>
        <p:nvSpPr>
          <p:cNvPr id="318" name="Google Shape;318;g3abb0d1a7e8_0_0"/>
          <p:cNvSpPr txBox="1"/>
          <p:nvPr/>
        </p:nvSpPr>
        <p:spPr>
          <a:xfrm>
            <a:off x="11515475" y="841675"/>
            <a:ext cx="6341400" cy="9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lang="es-CL" sz="6000"/>
              <a:t>Pruebas Unitarias</a:t>
            </a:r>
            <a:endParaRPr b="0" i="0" sz="6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9" name="Google Shape;319;g3abb0d1a7e8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4700" y="2462300"/>
            <a:ext cx="8517564" cy="6831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g3abb0d1a7e8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091475" y="2462300"/>
            <a:ext cx="6765402" cy="6831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3abb0d1a7e8_1_8"/>
          <p:cNvSpPr txBox="1"/>
          <p:nvPr>
            <p:ph idx="1" type="body"/>
          </p:nvPr>
        </p:nvSpPr>
        <p:spPr>
          <a:xfrm>
            <a:off x="324565" y="872886"/>
            <a:ext cx="43434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L" sz="3600"/>
              <a:t>Resultados de la solución</a:t>
            </a:r>
            <a:endParaRPr sz="3600"/>
          </a:p>
        </p:txBody>
      </p:sp>
      <p:sp>
        <p:nvSpPr>
          <p:cNvPr id="327" name="Google Shape;327;g3abb0d1a7e8_1_8"/>
          <p:cNvSpPr txBox="1"/>
          <p:nvPr/>
        </p:nvSpPr>
        <p:spPr>
          <a:xfrm>
            <a:off x="9862050" y="872875"/>
            <a:ext cx="87555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lang="es-CL" sz="6000"/>
              <a:t>Pruebas de </a:t>
            </a:r>
            <a:r>
              <a:rPr lang="es-CL" sz="6000"/>
              <a:t>integración</a:t>
            </a:r>
            <a:endParaRPr b="0" i="0" sz="6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8" name="Google Shape;328;g3abb0d1a7e8_1_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3675" y="2329100"/>
            <a:ext cx="7129574" cy="505489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g3abb0d1a7e8_1_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927899" y="2329099"/>
            <a:ext cx="8245326" cy="4800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g3abb0d1a7e8_1_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3675" y="7890825"/>
            <a:ext cx="7129574" cy="3070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3abb0d1a7e8_1_19"/>
          <p:cNvSpPr txBox="1"/>
          <p:nvPr>
            <p:ph idx="1" type="body"/>
          </p:nvPr>
        </p:nvSpPr>
        <p:spPr>
          <a:xfrm>
            <a:off x="324565" y="872886"/>
            <a:ext cx="43434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L" sz="3600"/>
              <a:t>Resultados de la solución</a:t>
            </a:r>
            <a:endParaRPr sz="3600"/>
          </a:p>
        </p:txBody>
      </p:sp>
      <p:sp>
        <p:nvSpPr>
          <p:cNvPr id="337" name="Google Shape;337;g3abb0d1a7e8_1_19"/>
          <p:cNvSpPr txBox="1"/>
          <p:nvPr/>
        </p:nvSpPr>
        <p:spPr>
          <a:xfrm>
            <a:off x="9862050" y="872875"/>
            <a:ext cx="87555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lang="es-CL" sz="6000"/>
              <a:t>Pruebas de usabilidad</a:t>
            </a:r>
            <a:endParaRPr sz="60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t/>
            </a:r>
            <a:endParaRPr sz="6000"/>
          </a:p>
        </p:txBody>
      </p:sp>
      <p:pic>
        <p:nvPicPr>
          <p:cNvPr id="338" name="Google Shape;338;g3abb0d1a7e8_1_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175925"/>
            <a:ext cx="10735625" cy="4312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g3abb0d1a7e8_1_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833299" y="2163074"/>
            <a:ext cx="9007900" cy="4338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g3abb0d1a7e8_1_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4575" y="6846000"/>
            <a:ext cx="10538274" cy="3872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3abb0d1a7e8_0_6"/>
          <p:cNvSpPr txBox="1"/>
          <p:nvPr>
            <p:ph idx="1" type="body"/>
          </p:nvPr>
        </p:nvSpPr>
        <p:spPr>
          <a:xfrm>
            <a:off x="324565" y="872886"/>
            <a:ext cx="43434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L" sz="3600"/>
              <a:t>Resultados de la solución</a:t>
            </a:r>
            <a:endParaRPr sz="3600"/>
          </a:p>
        </p:txBody>
      </p:sp>
      <p:sp>
        <p:nvSpPr>
          <p:cNvPr id="347" name="Google Shape;347;g3abb0d1a7e8_0_6"/>
          <p:cNvSpPr txBox="1"/>
          <p:nvPr/>
        </p:nvSpPr>
        <p:spPr>
          <a:xfrm>
            <a:off x="4193875" y="3920675"/>
            <a:ext cx="11116200" cy="3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t/>
            </a:r>
            <a:endParaRPr sz="72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lang="es-CL" sz="7200"/>
              <a:t>D</a:t>
            </a:r>
            <a:r>
              <a:rPr b="0" i="0" lang="es-CL" sz="7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emostración</a:t>
            </a:r>
            <a:endParaRPr b="0" i="0" sz="7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5"/>
          <p:cNvSpPr txBox="1"/>
          <p:nvPr>
            <p:ph idx="1" type="body"/>
          </p:nvPr>
        </p:nvSpPr>
        <p:spPr>
          <a:xfrm>
            <a:off x="324565" y="872886"/>
            <a:ext cx="43434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L" sz="3600"/>
              <a:t>Resultados</a:t>
            </a:r>
            <a:endParaRPr sz="3600"/>
          </a:p>
        </p:txBody>
      </p:sp>
      <p:sp>
        <p:nvSpPr>
          <p:cNvPr id="354" name="Google Shape;354;p5"/>
          <p:cNvSpPr txBox="1"/>
          <p:nvPr/>
        </p:nvSpPr>
        <p:spPr>
          <a:xfrm>
            <a:off x="2073250" y="3920675"/>
            <a:ext cx="15070500" cy="44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806450" lvl="0" marL="8572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</a:pPr>
            <a:r>
              <a:rPr b="0" i="0" lang="es-CL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Resultados obtenidos</a:t>
            </a:r>
            <a:endParaRPr sz="600"/>
          </a:p>
          <a:p>
            <a:pPr indent="-806450" lvl="0" marL="8572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</a:pPr>
            <a:r>
              <a:rPr b="0" i="0" lang="es-CL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Lecciones Aprendidas</a:t>
            </a:r>
            <a:endParaRPr sz="600"/>
          </a:p>
          <a:p>
            <a:pPr indent="-806450" lvl="0" marL="8572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</a:pPr>
            <a:r>
              <a:rPr b="0" i="0" lang="es-CL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Obstáculos presentados durante el desarrollo</a:t>
            </a:r>
            <a:endParaRPr sz="6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t/>
            </a:r>
            <a:endParaRPr b="0" i="0" sz="7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317320215e8_1_141"/>
          <p:cNvSpPr txBox="1"/>
          <p:nvPr>
            <p:ph idx="1" type="body"/>
          </p:nvPr>
        </p:nvSpPr>
        <p:spPr>
          <a:xfrm>
            <a:off x="1061322" y="1156875"/>
            <a:ext cx="2832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L" sz="3600"/>
              <a:t>Introducción</a:t>
            </a:r>
            <a:endParaRPr sz="3600"/>
          </a:p>
        </p:txBody>
      </p:sp>
      <p:sp>
        <p:nvSpPr>
          <p:cNvPr id="206" name="Google Shape;206;g317320215e8_1_141"/>
          <p:cNvSpPr/>
          <p:nvPr/>
        </p:nvSpPr>
        <p:spPr>
          <a:xfrm>
            <a:off x="3732700" y="2869175"/>
            <a:ext cx="12638700" cy="55710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12700">
            <a:solidFill>
              <a:srgbClr val="4472C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5560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000"/>
              <a:buFont typeface="Calibri"/>
              <a:buChar char="●"/>
            </a:pPr>
            <a:r>
              <a:rPr lang="es-CL" sz="2000">
                <a:latin typeface="Calibri"/>
                <a:ea typeface="Calibri"/>
                <a:cs typeface="Calibri"/>
                <a:sym typeface="Calibri"/>
              </a:rPr>
              <a:t>Presentación de la solución tecnológica desarrollada para PepsiCo Chile.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000"/>
              <a:buFont typeface="Calibri"/>
              <a:buChar char="●"/>
            </a:pPr>
            <a:r>
              <a:rPr lang="es-CL" sz="2000">
                <a:latin typeface="Calibri"/>
                <a:ea typeface="Calibri"/>
                <a:cs typeface="Calibri"/>
                <a:sym typeface="Calibri"/>
              </a:rPr>
              <a:t>La plataforma busca optimizar y automatizar el flujo operativo del área mecánica.</a:t>
            </a:r>
            <a:br>
              <a:rPr lang="es-CL" sz="2000">
                <a:latin typeface="Calibri"/>
                <a:ea typeface="Calibri"/>
                <a:cs typeface="Calibri"/>
                <a:sym typeface="Calibri"/>
              </a:rPr>
            </a:b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000"/>
              <a:buFont typeface="Calibri"/>
              <a:buChar char="●"/>
            </a:pPr>
            <a:r>
              <a:rPr lang="es-CL" sz="2000">
                <a:latin typeface="Calibri"/>
                <a:ea typeface="Calibri"/>
                <a:cs typeface="Calibri"/>
                <a:sym typeface="Calibri"/>
              </a:rPr>
              <a:t>Transforma un proceso manual y fragmentado en un sistema centralizado e inteligente.</a:t>
            </a:r>
            <a:br>
              <a:rPr lang="es-CL" sz="2000">
                <a:latin typeface="Calibri"/>
                <a:ea typeface="Calibri"/>
                <a:cs typeface="Calibri"/>
                <a:sym typeface="Calibri"/>
              </a:rPr>
            </a:b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000"/>
              <a:buFont typeface="Calibri"/>
              <a:buChar char="●"/>
            </a:pPr>
            <a:r>
              <a:rPr lang="es-CL" sz="2000">
                <a:latin typeface="Calibri"/>
                <a:ea typeface="Calibri"/>
                <a:cs typeface="Calibri"/>
                <a:sym typeface="Calibri"/>
              </a:rPr>
              <a:t>Permite lograr trazabilidad completa y mejor control operativo.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317320215e8_1_133"/>
          <p:cNvSpPr txBox="1"/>
          <p:nvPr>
            <p:ph idx="1" type="body"/>
          </p:nvPr>
        </p:nvSpPr>
        <p:spPr>
          <a:xfrm>
            <a:off x="437965" y="1167686"/>
            <a:ext cx="4343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L" sz="3600"/>
              <a:t>Conclusión</a:t>
            </a:r>
            <a:endParaRPr sz="3600"/>
          </a:p>
        </p:txBody>
      </p:sp>
      <p:sp>
        <p:nvSpPr>
          <p:cNvPr id="361" name="Google Shape;361;g317320215e8_1_133"/>
          <p:cNvSpPr/>
          <p:nvPr/>
        </p:nvSpPr>
        <p:spPr>
          <a:xfrm>
            <a:off x="3896200" y="3378700"/>
            <a:ext cx="12311700" cy="49716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12700">
            <a:solidFill>
              <a:srgbClr val="4472C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-CL" sz="2100">
                <a:latin typeface="Calibri"/>
                <a:ea typeface="Calibri"/>
                <a:cs typeface="Calibri"/>
                <a:sym typeface="Calibri"/>
              </a:rPr>
              <a:t>Se implementó una solución que ordena y automatiza el flujo mecánico de PepsiCo. La plataforma reduce la carga operativa y mejora la coordinación entre los actores del proceso. El sistema profesionaliza la gestión, entregando trazabilidad y control centralizado. Se deja una base sólida para futuras mejoras y para incorporar analítica avanzada. Con ello, se habilita un camino claro hacia una operación más eficiente y escalable.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6" name="Google Shape;366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7168525"/>
            <a:ext cx="20104101" cy="1421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11"/>
          <p:cNvPicPr preferRelativeResize="0"/>
          <p:nvPr/>
        </p:nvPicPr>
        <p:blipFill rotWithShape="1">
          <a:blip r:embed="rId4">
            <a:alphaModFix/>
          </a:blip>
          <a:srcRect b="-3970" l="0" r="0" t="3970"/>
          <a:stretch/>
        </p:blipFill>
        <p:spPr>
          <a:xfrm>
            <a:off x="174800" y="-1538675"/>
            <a:ext cx="4824150" cy="482415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11"/>
          <p:cNvSpPr txBox="1"/>
          <p:nvPr>
            <p:ph idx="1" type="body"/>
          </p:nvPr>
        </p:nvSpPr>
        <p:spPr>
          <a:xfrm>
            <a:off x="2526550" y="7417450"/>
            <a:ext cx="15051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L" sz="6000">
                <a:solidFill>
                  <a:schemeClr val="lt1"/>
                </a:solidFill>
              </a:rPr>
              <a:t>¡MUCHAS GRACIAS POR SU ATENCION!</a:t>
            </a:r>
            <a:endParaRPr sz="6000">
              <a:solidFill>
                <a:schemeClr val="lt1"/>
              </a:solidFill>
            </a:endParaRPr>
          </a:p>
        </p:txBody>
      </p:sp>
      <p:sp>
        <p:nvSpPr>
          <p:cNvPr id="369" name="Google Shape;369;p11"/>
          <p:cNvSpPr txBox="1"/>
          <p:nvPr>
            <p:ph idx="1" type="body"/>
          </p:nvPr>
        </p:nvSpPr>
        <p:spPr>
          <a:xfrm>
            <a:off x="2576600" y="7417438"/>
            <a:ext cx="15051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L" sz="6000"/>
              <a:t>¡MUCHAS GRACIAS POR SU ATENCION!</a:t>
            </a:r>
            <a:endParaRPr sz="60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"/>
          <p:cNvSpPr txBox="1"/>
          <p:nvPr>
            <p:ph idx="1" type="body"/>
          </p:nvPr>
        </p:nvSpPr>
        <p:spPr>
          <a:xfrm>
            <a:off x="0" y="839525"/>
            <a:ext cx="49470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 sz="3600">
                <a:latin typeface="Calibri"/>
                <a:ea typeface="Calibri"/>
                <a:cs typeface="Calibri"/>
                <a:sym typeface="Calibri"/>
              </a:rPr>
              <a:t>Integrantes del 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 sz="3600">
                <a:latin typeface="Calibri"/>
                <a:ea typeface="Calibri"/>
                <a:cs typeface="Calibri"/>
                <a:sym typeface="Calibri"/>
              </a:rPr>
              <a:t>Proyecto y sus roles</a:t>
            </a:r>
            <a:endParaRPr/>
          </a:p>
        </p:txBody>
      </p:sp>
      <p:sp>
        <p:nvSpPr>
          <p:cNvPr id="212" name="Google Shape;212;p3"/>
          <p:cNvSpPr txBox="1"/>
          <p:nvPr/>
        </p:nvSpPr>
        <p:spPr>
          <a:xfrm>
            <a:off x="5752515" y="7068825"/>
            <a:ext cx="1986900" cy="4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9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50"/>
              <a:buFont typeface="Arial"/>
              <a:buNone/>
            </a:pPr>
            <a:r>
              <a:rPr b="1" i="0" lang="es-CL" sz="29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Alumno 1</a:t>
            </a:r>
            <a:endParaRPr b="0" i="0" sz="295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3"/>
          <p:cNvSpPr/>
          <p:nvPr/>
        </p:nvSpPr>
        <p:spPr>
          <a:xfrm>
            <a:off x="6155489" y="7605073"/>
            <a:ext cx="770636" cy="64246"/>
          </a:xfrm>
          <a:custGeom>
            <a:rect b="b" l="l" r="r" t="t"/>
            <a:pathLst>
              <a:path extrusionOk="0" h="60325" w="751840">
                <a:moveTo>
                  <a:pt x="751281" y="0"/>
                </a:moveTo>
                <a:lnTo>
                  <a:pt x="0" y="0"/>
                </a:lnTo>
                <a:lnTo>
                  <a:pt x="0" y="23914"/>
                </a:lnTo>
                <a:lnTo>
                  <a:pt x="0" y="36080"/>
                </a:lnTo>
                <a:lnTo>
                  <a:pt x="0" y="60109"/>
                </a:lnTo>
                <a:lnTo>
                  <a:pt x="751281" y="60109"/>
                </a:lnTo>
                <a:lnTo>
                  <a:pt x="751281" y="36080"/>
                </a:lnTo>
                <a:lnTo>
                  <a:pt x="751281" y="23914"/>
                </a:lnTo>
                <a:lnTo>
                  <a:pt x="751281" y="0"/>
                </a:lnTo>
                <a:close/>
              </a:path>
            </a:pathLst>
          </a:custGeom>
          <a:solidFill>
            <a:srgbClr val="FEB62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" name="Google Shape;214;p3"/>
          <p:cNvSpPr txBox="1"/>
          <p:nvPr/>
        </p:nvSpPr>
        <p:spPr>
          <a:xfrm>
            <a:off x="12283403" y="7063575"/>
            <a:ext cx="1929000" cy="4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9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CL" sz="29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Alumno 2</a:t>
            </a:r>
            <a:endParaRPr b="0" i="0" sz="295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3"/>
          <p:cNvSpPr/>
          <p:nvPr/>
        </p:nvSpPr>
        <p:spPr>
          <a:xfrm>
            <a:off x="12762737" y="7605079"/>
            <a:ext cx="842061" cy="64246"/>
          </a:xfrm>
          <a:custGeom>
            <a:rect b="b" l="l" r="r" t="t"/>
            <a:pathLst>
              <a:path extrusionOk="0" h="60325" w="751840">
                <a:moveTo>
                  <a:pt x="751281" y="0"/>
                </a:moveTo>
                <a:lnTo>
                  <a:pt x="0" y="0"/>
                </a:lnTo>
                <a:lnTo>
                  <a:pt x="0" y="23914"/>
                </a:lnTo>
                <a:lnTo>
                  <a:pt x="0" y="36080"/>
                </a:lnTo>
                <a:lnTo>
                  <a:pt x="0" y="60109"/>
                </a:lnTo>
                <a:lnTo>
                  <a:pt x="751281" y="60109"/>
                </a:lnTo>
                <a:lnTo>
                  <a:pt x="751281" y="36080"/>
                </a:lnTo>
                <a:lnTo>
                  <a:pt x="751281" y="23914"/>
                </a:lnTo>
                <a:lnTo>
                  <a:pt x="751281" y="0"/>
                </a:lnTo>
                <a:close/>
              </a:path>
            </a:pathLst>
          </a:custGeom>
          <a:solidFill>
            <a:srgbClr val="FEB62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3"/>
          <p:cNvSpPr txBox="1"/>
          <p:nvPr/>
        </p:nvSpPr>
        <p:spPr>
          <a:xfrm>
            <a:off x="13793450" y="7063572"/>
            <a:ext cx="3411300" cy="4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9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95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p3"/>
          <p:cNvSpPr/>
          <p:nvPr/>
        </p:nvSpPr>
        <p:spPr>
          <a:xfrm>
            <a:off x="4947000" y="2760000"/>
            <a:ext cx="3602100" cy="4072800"/>
          </a:xfrm>
          <a:prstGeom prst="roundRect">
            <a:avLst>
              <a:gd fmla="val 10000" name="adj"/>
            </a:avLst>
          </a:prstGeom>
          <a:solidFill>
            <a:srgbClr val="C3D4EB"/>
          </a:solidFill>
          <a:ln>
            <a:noFill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p3"/>
          <p:cNvSpPr/>
          <p:nvPr/>
        </p:nvSpPr>
        <p:spPr>
          <a:xfrm>
            <a:off x="11446838" y="2760000"/>
            <a:ext cx="3602100" cy="4072800"/>
          </a:xfrm>
          <a:prstGeom prst="roundRect">
            <a:avLst>
              <a:gd fmla="val 10000" name="adj"/>
            </a:avLst>
          </a:prstGeom>
          <a:solidFill>
            <a:srgbClr val="C3D4EB"/>
          </a:solidFill>
          <a:ln>
            <a:noFill/>
          </a:ln>
          <a:effectLst>
            <a:outerShdw blurRad="57150" rotWithShape="0" algn="ctr" dir="5400000" dist="19050">
              <a:srgbClr val="000000">
                <a:alpha val="6275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9" name="Google Shape;219;p3" title="WhatsApp Image 2025-12-02 at 00.04.52.jpe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44000" y="2968450"/>
            <a:ext cx="3602099" cy="3635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47000" y="2968450"/>
            <a:ext cx="3602100" cy="3635575"/>
          </a:xfrm>
          <a:prstGeom prst="rect">
            <a:avLst/>
          </a:prstGeom>
          <a:solidFill>
            <a:srgbClr val="C3D4EB"/>
          </a:solidFill>
          <a:ln>
            <a:noFill/>
          </a:ln>
          <a:effectLst>
            <a:outerShdw blurRad="57150" rotWithShape="0" algn="ctr" dir="5400000" dist="19050">
              <a:srgbClr val="000000">
                <a:alpha val="62750"/>
              </a:srgbClr>
            </a:outerShdw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317320215e8_1_66"/>
          <p:cNvSpPr txBox="1"/>
          <p:nvPr/>
        </p:nvSpPr>
        <p:spPr>
          <a:xfrm>
            <a:off x="0" y="778600"/>
            <a:ext cx="49287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s-CL" sz="3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Descripción del origen de la problemática</a:t>
            </a:r>
            <a:endParaRPr b="1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Google Shape;227;g317320215e8_1_66"/>
          <p:cNvSpPr/>
          <p:nvPr/>
        </p:nvSpPr>
        <p:spPr>
          <a:xfrm>
            <a:off x="2663325" y="2499851"/>
            <a:ext cx="13407600" cy="70758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12700">
            <a:solidFill>
              <a:srgbClr val="4472C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2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g317320215e8_1_66"/>
          <p:cNvSpPr txBox="1"/>
          <p:nvPr/>
        </p:nvSpPr>
        <p:spPr>
          <a:xfrm>
            <a:off x="6390875" y="3465825"/>
            <a:ext cx="6821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" name="Google Shape;229;g317320215e8_1_66"/>
          <p:cNvSpPr txBox="1"/>
          <p:nvPr/>
        </p:nvSpPr>
        <p:spPr>
          <a:xfrm>
            <a:off x="4032825" y="3490750"/>
            <a:ext cx="10668600" cy="509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195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es-CL" sz="2300">
                <a:solidFill>
                  <a:schemeClr val="dk1"/>
                </a:solidFill>
              </a:rPr>
              <a:t>El proceso de ingreso y gestión de vehículos es manual, usando Excel y WhatsApp, sin un sistema centralizado.</a:t>
            </a:r>
            <a:br>
              <a:rPr lang="es-CL" sz="2300">
                <a:solidFill>
                  <a:schemeClr val="dk1"/>
                </a:solidFill>
              </a:rPr>
            </a:br>
            <a:endParaRPr sz="2300">
              <a:solidFill>
                <a:schemeClr val="dk1"/>
              </a:solidFill>
            </a:endParaRPr>
          </a:p>
          <a:p>
            <a:pPr indent="-3619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es-CL" sz="2300">
                <a:solidFill>
                  <a:schemeClr val="dk1"/>
                </a:solidFill>
              </a:rPr>
              <a:t>Esto provoca falta de trazabilidad, duplicación de solicitudes y demoras en el control del estado de los vehículos.</a:t>
            </a:r>
            <a:br>
              <a:rPr lang="es-CL" sz="2300">
                <a:solidFill>
                  <a:schemeClr val="dk1"/>
                </a:solidFill>
              </a:rPr>
            </a:br>
            <a:endParaRPr sz="2300">
              <a:solidFill>
                <a:schemeClr val="dk1"/>
              </a:solidFill>
            </a:endParaRPr>
          </a:p>
          <a:p>
            <a:pPr indent="-3619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es-CL" sz="2300">
                <a:solidFill>
                  <a:schemeClr val="dk1"/>
                </a:solidFill>
              </a:rPr>
              <a:t>El impacto afecta la disponibilidad de la flota, la operación logística y la productividad.</a:t>
            </a:r>
            <a:br>
              <a:rPr lang="es-CL" sz="2300">
                <a:solidFill>
                  <a:schemeClr val="dk1"/>
                </a:solidFill>
              </a:rPr>
            </a:br>
            <a:endParaRPr sz="2300">
              <a:solidFill>
                <a:schemeClr val="dk1"/>
              </a:solidFill>
            </a:endParaRPr>
          </a:p>
          <a:p>
            <a:pPr indent="-3619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es-CL" sz="2300">
                <a:solidFill>
                  <a:schemeClr val="dk1"/>
                </a:solidFill>
              </a:rPr>
              <a:t>PepsiCo necesita digitalizar y profesionalizar este flujo para garantizar un control eficiente.</a:t>
            </a:r>
            <a:endParaRPr sz="2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317320215e8_1_60"/>
          <p:cNvSpPr txBox="1"/>
          <p:nvPr>
            <p:ph idx="2" type="body"/>
          </p:nvPr>
        </p:nvSpPr>
        <p:spPr>
          <a:xfrm>
            <a:off x="4478075" y="2896263"/>
            <a:ext cx="4343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6" name="Google Shape;236;g317320215e8_1_60"/>
          <p:cNvSpPr txBox="1"/>
          <p:nvPr/>
        </p:nvSpPr>
        <p:spPr>
          <a:xfrm>
            <a:off x="0" y="833525"/>
            <a:ext cx="4922100" cy="1200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s-CL" sz="3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Descripción de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s-CL" sz="3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Proyecto</a:t>
            </a:r>
            <a:endParaRPr b="1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Google Shape;237;g317320215e8_1_60"/>
          <p:cNvSpPr/>
          <p:nvPr/>
        </p:nvSpPr>
        <p:spPr>
          <a:xfrm>
            <a:off x="1014918" y="2710321"/>
            <a:ext cx="7928400" cy="6760200"/>
          </a:xfrm>
          <a:prstGeom prst="roundRect">
            <a:avLst>
              <a:gd fmla="val 10901" name="adj"/>
            </a:avLst>
          </a:prstGeom>
          <a:solidFill>
            <a:srgbClr val="FFFFFF"/>
          </a:solidFill>
          <a:ln cap="flat" cmpd="sng" w="12700">
            <a:solidFill>
              <a:srgbClr val="4472C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s-CL" sz="3000" u="sng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Problemática</a:t>
            </a:r>
            <a:endParaRPr b="1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 u="sng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 u="sng">
              <a:latin typeface="Calibri"/>
              <a:ea typeface="Calibri"/>
              <a:cs typeface="Calibri"/>
              <a:sym typeface="Calibri"/>
            </a:endParaRPr>
          </a:p>
          <a:p>
            <a:pPr indent="-361950" lvl="0" marL="457200" rtl="0" algn="just">
              <a:spcBef>
                <a:spcPts val="0"/>
              </a:spcBef>
              <a:spcAft>
                <a:spcPts val="0"/>
              </a:spcAft>
              <a:buSzPts val="2100"/>
              <a:buFont typeface="Calibri"/>
              <a:buChar char="●"/>
            </a:pPr>
            <a:r>
              <a:rPr lang="es-CL" sz="2100">
                <a:latin typeface="Calibri"/>
                <a:ea typeface="Calibri"/>
                <a:cs typeface="Calibri"/>
                <a:sym typeface="Calibri"/>
              </a:rPr>
              <a:t>No existe un sistema unificado que centralice la información ni ordene el flujo operativo.</a:t>
            </a:r>
            <a:br>
              <a:rPr lang="es-CL" sz="2100">
                <a:latin typeface="Calibri"/>
                <a:ea typeface="Calibri"/>
                <a:cs typeface="Calibri"/>
                <a:sym typeface="Calibri"/>
              </a:rPr>
            </a:b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-361950" lvl="0" marL="457200" rtl="0" algn="just">
              <a:spcBef>
                <a:spcPts val="0"/>
              </a:spcBef>
              <a:spcAft>
                <a:spcPts val="0"/>
              </a:spcAft>
              <a:buSzPts val="2100"/>
              <a:buFont typeface="Calibri"/>
              <a:buChar char="●"/>
            </a:pPr>
            <a:r>
              <a:rPr lang="es-CL" sz="2100">
                <a:latin typeface="Calibri"/>
                <a:ea typeface="Calibri"/>
                <a:cs typeface="Calibri"/>
                <a:sym typeface="Calibri"/>
              </a:rPr>
              <a:t>El proceso actual es manual, disperso y depende de Excel y WhatsApp, generando descoordinación.</a:t>
            </a:r>
            <a:br>
              <a:rPr lang="es-CL" sz="2100">
                <a:latin typeface="Calibri"/>
                <a:ea typeface="Calibri"/>
                <a:cs typeface="Calibri"/>
                <a:sym typeface="Calibri"/>
              </a:rPr>
            </a:b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-393700" lvl="0" marL="457200" rtl="0" algn="just">
              <a:spcBef>
                <a:spcPts val="0"/>
              </a:spcBef>
              <a:spcAft>
                <a:spcPts val="0"/>
              </a:spcAft>
              <a:buSzPts val="2600"/>
              <a:buFont typeface="Calibri"/>
              <a:buChar char="●"/>
            </a:pPr>
            <a:r>
              <a:rPr lang="es-CL" sz="2100">
                <a:latin typeface="Calibri"/>
                <a:ea typeface="Calibri"/>
                <a:cs typeface="Calibri"/>
                <a:sym typeface="Calibri"/>
              </a:rPr>
              <a:t>Falta trazabilidad histórica, lo que dificulta validar estados, seguir avances y evitar errores.</a:t>
            </a:r>
            <a:br>
              <a:rPr b="1" lang="es-CL" sz="2600">
                <a:latin typeface="Calibri"/>
                <a:ea typeface="Calibri"/>
                <a:cs typeface="Calibri"/>
                <a:sym typeface="Calibri"/>
              </a:rPr>
            </a:br>
            <a:endParaRPr b="1" sz="2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sz="1800" u="sng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sng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" name="Google Shape;238;g317320215e8_1_60"/>
          <p:cNvSpPr/>
          <p:nvPr/>
        </p:nvSpPr>
        <p:spPr>
          <a:xfrm>
            <a:off x="10937297" y="2710333"/>
            <a:ext cx="8151900" cy="6760200"/>
          </a:xfrm>
          <a:prstGeom prst="roundRect">
            <a:avLst>
              <a:gd fmla="val 10901" name="adj"/>
            </a:avLst>
          </a:prstGeom>
          <a:solidFill>
            <a:srgbClr val="FFFFFF"/>
          </a:solidFill>
          <a:ln cap="flat" cmpd="sng" w="12700">
            <a:solidFill>
              <a:srgbClr val="4472C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s-CL" sz="3000" u="sng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Propuesta Solución</a:t>
            </a:r>
            <a:endParaRPr b="1" i="0" sz="3000" u="sng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 u="sng">
              <a:latin typeface="Calibri"/>
              <a:ea typeface="Calibri"/>
              <a:cs typeface="Calibri"/>
              <a:sym typeface="Calibri"/>
            </a:endParaRPr>
          </a:p>
          <a:p>
            <a:pPr indent="-361950" lvl="0" marL="457200" rtl="0" algn="just">
              <a:spcBef>
                <a:spcPts val="0"/>
              </a:spcBef>
              <a:spcAft>
                <a:spcPts val="0"/>
              </a:spcAft>
              <a:buSzPts val="2100"/>
              <a:buFont typeface="Calibri"/>
              <a:buChar char="●"/>
            </a:pPr>
            <a:r>
              <a:rPr lang="es-CL" sz="2100">
                <a:latin typeface="Calibri"/>
                <a:ea typeface="Calibri"/>
                <a:cs typeface="Calibri"/>
                <a:sym typeface="Calibri"/>
              </a:rPr>
              <a:t>Integrar automatización e IA para agilizar y ordenar todo el proceso.</a:t>
            </a:r>
            <a:br>
              <a:rPr lang="es-CL" sz="2100">
                <a:latin typeface="Calibri"/>
                <a:ea typeface="Calibri"/>
                <a:cs typeface="Calibri"/>
                <a:sym typeface="Calibri"/>
              </a:rPr>
            </a:b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-361950" lvl="0" marL="457200" rtl="0" algn="just">
              <a:spcBef>
                <a:spcPts val="0"/>
              </a:spcBef>
              <a:spcAft>
                <a:spcPts val="0"/>
              </a:spcAft>
              <a:buSzPts val="2100"/>
              <a:buFont typeface="Calibri"/>
              <a:buChar char="●"/>
            </a:pPr>
            <a:r>
              <a:rPr lang="es-CL" sz="2100">
                <a:latin typeface="Calibri"/>
                <a:ea typeface="Calibri"/>
                <a:cs typeface="Calibri"/>
                <a:sym typeface="Calibri"/>
              </a:rPr>
              <a:t>Las solicitudes ingresan por WhatsApp, la IA las clasifica y el supervisor valida y genera la OT.</a:t>
            </a:r>
            <a:br>
              <a:rPr lang="es-CL" sz="2100">
                <a:latin typeface="Calibri"/>
                <a:ea typeface="Calibri"/>
                <a:cs typeface="Calibri"/>
                <a:sym typeface="Calibri"/>
              </a:rPr>
            </a:b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-361950" lvl="0" marL="457200" rtl="0" algn="just">
              <a:spcBef>
                <a:spcPts val="0"/>
              </a:spcBef>
              <a:spcAft>
                <a:spcPts val="0"/>
              </a:spcAft>
              <a:buSzPts val="2100"/>
              <a:buFont typeface="Calibri"/>
              <a:buChar char="●"/>
            </a:pPr>
            <a:r>
              <a:rPr lang="es-CL" sz="2100">
                <a:latin typeface="Calibri"/>
                <a:ea typeface="Calibri"/>
                <a:cs typeface="Calibri"/>
                <a:sym typeface="Calibri"/>
              </a:rPr>
              <a:t>El mecánico registra avances y evidencias, y el sistema consolida todo en un historial estructurado.</a:t>
            </a:r>
            <a:br>
              <a:rPr lang="es-CL" sz="2100">
                <a:latin typeface="Calibri"/>
                <a:ea typeface="Calibri"/>
                <a:cs typeface="Calibri"/>
                <a:sym typeface="Calibri"/>
              </a:rPr>
            </a:b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-361950" lvl="0" marL="457200" rtl="0" algn="just">
              <a:spcBef>
                <a:spcPts val="0"/>
              </a:spcBef>
              <a:spcAft>
                <a:spcPts val="0"/>
              </a:spcAft>
              <a:buSzPts val="2100"/>
              <a:buFont typeface="Calibri"/>
              <a:buChar char="●"/>
            </a:pPr>
            <a:r>
              <a:rPr lang="es-CL" sz="2100">
                <a:latin typeface="Calibri"/>
                <a:ea typeface="Calibri"/>
                <a:cs typeface="Calibri"/>
                <a:sym typeface="Calibri"/>
              </a:rPr>
              <a:t>Esta solución elimina la desorganización actual y habilita análisis avanzados para mejoras continuas.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sz="3000" u="sng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sng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" name="Google Shape;239;g317320215e8_1_60"/>
          <p:cNvSpPr/>
          <p:nvPr/>
        </p:nvSpPr>
        <p:spPr>
          <a:xfrm>
            <a:off x="9432803" y="5156046"/>
            <a:ext cx="1140600" cy="757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4472C4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317320215e8_1_76"/>
          <p:cNvSpPr txBox="1"/>
          <p:nvPr/>
        </p:nvSpPr>
        <p:spPr>
          <a:xfrm>
            <a:off x="1355525" y="1647075"/>
            <a:ext cx="16872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s-CL" sz="3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Objetivo General</a:t>
            </a:r>
            <a:endParaRPr b="1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" name="Google Shape;246;g317320215e8_1_76"/>
          <p:cNvSpPr txBox="1"/>
          <p:nvPr/>
        </p:nvSpPr>
        <p:spPr>
          <a:xfrm>
            <a:off x="1355526" y="5894821"/>
            <a:ext cx="16872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s-CL" sz="3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Objetivos Específicos</a:t>
            </a:r>
            <a:endParaRPr b="1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Google Shape;247;g317320215e8_1_76"/>
          <p:cNvSpPr/>
          <p:nvPr/>
        </p:nvSpPr>
        <p:spPr>
          <a:xfrm>
            <a:off x="2205959" y="2742341"/>
            <a:ext cx="15171900" cy="26289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12700">
            <a:solidFill>
              <a:srgbClr val="4472C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Desarrollar un sistema integral que automatice y registre cada etapa del flujo mecánico. Estandarizar el proceso para eliminar la desorganización generada por el trabajo manual y disperso.  Mejorar los tiempos de respuesta y reducir la fricción operativa entre choferes, supervisores y mecánicos. Aumentar la trazabilidad y la calidad del servicio interno mediante un control centralizado y estructurado.</a:t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g317320215e8_1_76"/>
          <p:cNvSpPr/>
          <p:nvPr/>
        </p:nvSpPr>
        <p:spPr>
          <a:xfrm>
            <a:off x="2205875" y="6850675"/>
            <a:ext cx="15328200" cy="29748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12700">
            <a:solidFill>
              <a:srgbClr val="4472C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Estandarizar el ingreso y manejo de solicitudes. Automatizar la clasificación para agilizar el flujo. Facilitar la coordinación entre choferes, supervisores y mecánicos. Registrar evidencias durante todo el proceso de trabajo. Entregar herramientas de análisis enfocadas en productividad y fallas recurrentes.</a:t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" name="Google Shape;249;g317320215e8_1_76"/>
          <p:cNvSpPr txBox="1"/>
          <p:nvPr>
            <p:ph idx="1" type="body"/>
          </p:nvPr>
        </p:nvSpPr>
        <p:spPr>
          <a:xfrm>
            <a:off x="0" y="1092975"/>
            <a:ext cx="4947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 sz="3600">
                <a:latin typeface="Calibri"/>
                <a:ea typeface="Calibri"/>
                <a:cs typeface="Calibri"/>
                <a:sym typeface="Calibri"/>
              </a:rPr>
              <a:t>Objetivos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1"/>
          <p:cNvSpPr txBox="1"/>
          <p:nvPr/>
        </p:nvSpPr>
        <p:spPr>
          <a:xfrm>
            <a:off x="1355525" y="1647075"/>
            <a:ext cx="16872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s-CL" sz="3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Alcances</a:t>
            </a:r>
            <a:endParaRPr b="1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" name="Google Shape;256;p1"/>
          <p:cNvSpPr txBox="1"/>
          <p:nvPr/>
        </p:nvSpPr>
        <p:spPr>
          <a:xfrm>
            <a:off x="1355526" y="5894821"/>
            <a:ext cx="16872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s-CL" sz="3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Limitaciones</a:t>
            </a:r>
            <a:endParaRPr b="1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Google Shape;257;p1"/>
          <p:cNvSpPr/>
          <p:nvPr/>
        </p:nvSpPr>
        <p:spPr>
          <a:xfrm>
            <a:off x="2205959" y="2742341"/>
            <a:ext cx="15171900" cy="26289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12700">
            <a:solidFill>
              <a:srgbClr val="4472C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 sz="1800">
                <a:latin typeface="Calibri"/>
                <a:ea typeface="Calibri"/>
                <a:cs typeface="Calibri"/>
                <a:sym typeface="Calibri"/>
              </a:rPr>
              <a:t>Captura del mensaje inicial enviado por el chofer vía WhatsApp.Clasificación automática de solicitudes mediante IA. Validación y asignación por parte del supervisor. Gestión completa de la Orden de Trabajo, incluyendo pausas y evidencias. Actualización de estados y seguimiento del proceso en tiempo real.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" name="Google Shape;258;p1"/>
          <p:cNvSpPr/>
          <p:nvPr/>
        </p:nvSpPr>
        <p:spPr>
          <a:xfrm>
            <a:off x="2205875" y="6850673"/>
            <a:ext cx="15171900" cy="29748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12700">
            <a:solidFill>
              <a:srgbClr val="4472C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-CL" sz="2000">
                <a:latin typeface="Calibri"/>
                <a:ea typeface="Calibri"/>
                <a:cs typeface="Calibri"/>
                <a:sym typeface="Calibri"/>
              </a:rPr>
              <a:t>No incluye integraciones corporativas de gran escala (SAP u otros ERP). Quedan fuera modelos predictivos de machine learning más avanzados. Estas exclusiones se deben a que requieren mayor base histórica y una fase más amplia. Ambos elementos están considerados como evolución futura del sistema.</a:t>
            </a:r>
            <a:br>
              <a:rPr lang="es-CL" sz="2000">
                <a:latin typeface="Calibri"/>
                <a:ea typeface="Calibri"/>
                <a:cs typeface="Calibri"/>
                <a:sym typeface="Calibri"/>
              </a:rPr>
            </a:b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" name="Google Shape;259;p1"/>
          <p:cNvSpPr txBox="1"/>
          <p:nvPr>
            <p:ph idx="1" type="body"/>
          </p:nvPr>
        </p:nvSpPr>
        <p:spPr>
          <a:xfrm>
            <a:off x="0" y="1092975"/>
            <a:ext cx="4947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 sz="3600">
                <a:latin typeface="Calibri"/>
                <a:ea typeface="Calibri"/>
                <a:cs typeface="Calibri"/>
                <a:sym typeface="Calibri"/>
              </a:rPr>
              <a:t>Alcance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9"/>
          <p:cNvSpPr txBox="1"/>
          <p:nvPr>
            <p:ph idx="1" type="body"/>
          </p:nvPr>
        </p:nvSpPr>
        <p:spPr>
          <a:xfrm>
            <a:off x="0" y="1152425"/>
            <a:ext cx="4928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L" sz="3600"/>
              <a:t>Metodología </a:t>
            </a:r>
            <a:endParaRPr sz="3600"/>
          </a:p>
        </p:txBody>
      </p:sp>
      <p:sp>
        <p:nvSpPr>
          <p:cNvPr id="265" name="Google Shape;265;p9"/>
          <p:cNvSpPr/>
          <p:nvPr/>
        </p:nvSpPr>
        <p:spPr>
          <a:xfrm>
            <a:off x="3037750" y="2474675"/>
            <a:ext cx="14028600" cy="63600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12700">
            <a:solidFill>
              <a:srgbClr val="4472C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61950" lvl="0" marL="457200" rtl="0" algn="just">
              <a:spcBef>
                <a:spcPts val="1200"/>
              </a:spcBef>
              <a:spcAft>
                <a:spcPts val="0"/>
              </a:spcAft>
              <a:buSzPts val="2100"/>
              <a:buFont typeface="Calibri"/>
              <a:buChar char="●"/>
            </a:pPr>
            <a:r>
              <a:rPr lang="es-CL" sz="2100">
                <a:latin typeface="Calibri"/>
                <a:ea typeface="Calibri"/>
                <a:cs typeface="Calibri"/>
                <a:sym typeface="Calibri"/>
              </a:rPr>
              <a:t>Se utilizó la metodología Scrum con entregas incrementales.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just">
              <a:spcBef>
                <a:spcPts val="1200"/>
              </a:spcBef>
              <a:spcAft>
                <a:spcPts val="0"/>
              </a:spcAft>
              <a:buNone/>
            </a:pPr>
            <a:br>
              <a:rPr lang="es-CL" sz="2100">
                <a:latin typeface="Calibri"/>
                <a:ea typeface="Calibri"/>
                <a:cs typeface="Calibri"/>
                <a:sym typeface="Calibri"/>
              </a:rPr>
            </a:b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-361950" lvl="0" marL="457200" rtl="0" algn="just">
              <a:spcBef>
                <a:spcPts val="1200"/>
              </a:spcBef>
              <a:spcAft>
                <a:spcPts val="0"/>
              </a:spcAft>
              <a:buSzPts val="2100"/>
              <a:buFont typeface="Calibri"/>
              <a:buChar char="●"/>
            </a:pPr>
            <a:r>
              <a:rPr lang="es-CL" sz="2100">
                <a:latin typeface="Calibri"/>
                <a:ea typeface="Calibri"/>
                <a:cs typeface="Calibri"/>
                <a:sym typeface="Calibri"/>
              </a:rPr>
              <a:t>Hubo revisión continua del backlog y adaptación permanente.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just">
              <a:spcBef>
                <a:spcPts val="1200"/>
              </a:spcBef>
              <a:spcAft>
                <a:spcPts val="0"/>
              </a:spcAft>
              <a:buNone/>
            </a:pPr>
            <a:br>
              <a:rPr lang="es-CL" sz="2100">
                <a:latin typeface="Calibri"/>
                <a:ea typeface="Calibri"/>
                <a:cs typeface="Calibri"/>
                <a:sym typeface="Calibri"/>
              </a:rPr>
            </a:b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-361950" lvl="0" marL="457200" rtl="0" algn="just">
              <a:spcBef>
                <a:spcPts val="1200"/>
              </a:spcBef>
              <a:spcAft>
                <a:spcPts val="0"/>
              </a:spcAft>
              <a:buSzPts val="2100"/>
              <a:buFont typeface="Calibri"/>
              <a:buChar char="●"/>
            </a:pPr>
            <a:r>
              <a:rPr lang="es-CL" sz="2100">
                <a:latin typeface="Calibri"/>
                <a:ea typeface="Calibri"/>
                <a:cs typeface="Calibri"/>
                <a:sym typeface="Calibri"/>
              </a:rPr>
              <a:t>Esto permitió validar avances en ciclos cortos y ajustar según la retroalimentación.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just">
              <a:spcBef>
                <a:spcPts val="1200"/>
              </a:spcBef>
              <a:spcAft>
                <a:spcPts val="0"/>
              </a:spcAft>
              <a:buNone/>
            </a:pPr>
            <a:br>
              <a:rPr lang="es-CL" sz="2100">
                <a:latin typeface="Calibri"/>
                <a:ea typeface="Calibri"/>
                <a:cs typeface="Calibri"/>
                <a:sym typeface="Calibri"/>
              </a:rPr>
            </a:b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-361950" lvl="0" marL="457200" rtl="0" algn="just">
              <a:spcBef>
                <a:spcPts val="1200"/>
              </a:spcBef>
              <a:spcAft>
                <a:spcPts val="0"/>
              </a:spcAft>
              <a:buSzPts val="2100"/>
              <a:buFont typeface="Calibri"/>
              <a:buChar char="●"/>
            </a:pPr>
            <a:r>
              <a:rPr lang="es-CL" sz="2100">
                <a:latin typeface="Calibri"/>
                <a:ea typeface="Calibri"/>
                <a:cs typeface="Calibri"/>
                <a:sym typeface="Calibri"/>
              </a:rPr>
              <a:t>La dinámica mantuvo claro el objetivo general del producto durante todo el proceso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"/>
          <p:cNvSpPr txBox="1"/>
          <p:nvPr>
            <p:ph idx="1" type="body"/>
          </p:nvPr>
        </p:nvSpPr>
        <p:spPr>
          <a:xfrm>
            <a:off x="0" y="1152425"/>
            <a:ext cx="4928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L" sz="3600"/>
              <a:t>Cronograma </a:t>
            </a:r>
            <a:endParaRPr sz="3600"/>
          </a:p>
        </p:txBody>
      </p:sp>
      <p:sp>
        <p:nvSpPr>
          <p:cNvPr id="271" name="Google Shape;271;p2"/>
          <p:cNvSpPr/>
          <p:nvPr/>
        </p:nvSpPr>
        <p:spPr>
          <a:xfrm>
            <a:off x="3037750" y="2474675"/>
            <a:ext cx="14028600" cy="63600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12700">
            <a:solidFill>
              <a:srgbClr val="4472C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61950" lvl="0" marL="457200" rtl="0" algn="just">
              <a:spcBef>
                <a:spcPts val="1200"/>
              </a:spcBef>
              <a:spcAft>
                <a:spcPts val="0"/>
              </a:spcAft>
              <a:buSzPts val="2100"/>
              <a:buFont typeface="Calibri"/>
              <a:buChar char="●"/>
            </a:pPr>
            <a:r>
              <a:rPr lang="es-CL" sz="2100">
                <a:latin typeface="Calibri"/>
                <a:ea typeface="Calibri"/>
                <a:cs typeface="Calibri"/>
                <a:sym typeface="Calibri"/>
              </a:rPr>
              <a:t>El roadmap abarca todo el proyecto desde la planificación hasta la etapa final.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-361950" lvl="0" marL="457200" rtl="0" algn="just">
              <a:spcBef>
                <a:spcPts val="1200"/>
              </a:spcBef>
              <a:spcAft>
                <a:spcPts val="0"/>
              </a:spcAft>
              <a:buSzPts val="2100"/>
              <a:buFont typeface="Calibri"/>
              <a:buChar char="●"/>
            </a:pPr>
            <a:r>
              <a:rPr lang="es-CL" sz="2100">
                <a:latin typeface="Calibri"/>
                <a:ea typeface="Calibri"/>
                <a:cs typeface="Calibri"/>
                <a:sym typeface="Calibri"/>
              </a:rPr>
              <a:t>Se definieron la visión, el equipo y las historias de usuario.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just">
              <a:spcBef>
                <a:spcPts val="1200"/>
              </a:spcBef>
              <a:spcAft>
                <a:spcPts val="0"/>
              </a:spcAft>
              <a:buNone/>
            </a:pPr>
            <a:br>
              <a:rPr lang="es-CL" sz="2100">
                <a:latin typeface="Calibri"/>
                <a:ea typeface="Calibri"/>
                <a:cs typeface="Calibri"/>
                <a:sym typeface="Calibri"/>
              </a:rPr>
            </a:b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-361950" lvl="0" marL="457200" rtl="0" algn="just">
              <a:spcBef>
                <a:spcPts val="1200"/>
              </a:spcBef>
              <a:spcAft>
                <a:spcPts val="0"/>
              </a:spcAft>
              <a:buSzPts val="2100"/>
              <a:buFont typeface="Calibri"/>
              <a:buChar char="●"/>
            </a:pPr>
            <a:r>
              <a:rPr lang="es-CL" sz="2100">
                <a:latin typeface="Calibri"/>
                <a:ea typeface="Calibri"/>
                <a:cs typeface="Calibri"/>
                <a:sym typeface="Calibri"/>
              </a:rPr>
              <a:t>Se desarrollaron la arquitectura, el modelo de datos y los módulos principales (agenda, órdenes de trabajo y clasificación con IA).</a:t>
            </a:r>
            <a:br>
              <a:rPr lang="es-CL" sz="2100">
                <a:latin typeface="Calibri"/>
                <a:ea typeface="Calibri"/>
                <a:cs typeface="Calibri"/>
                <a:sym typeface="Calibri"/>
              </a:rPr>
            </a:b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-361950" lvl="0" marL="457200" rtl="0" algn="just">
              <a:spcBef>
                <a:spcPts val="1200"/>
              </a:spcBef>
              <a:spcAft>
                <a:spcPts val="0"/>
              </a:spcAft>
              <a:buSzPts val="2100"/>
              <a:buFont typeface="Calibri"/>
              <a:buChar char="●"/>
            </a:pPr>
            <a:r>
              <a:rPr lang="es-CL" sz="2100">
                <a:latin typeface="Calibri"/>
                <a:ea typeface="Calibri"/>
                <a:cs typeface="Calibri"/>
                <a:sym typeface="Calibri"/>
              </a:rPr>
              <a:t>En la etapa final se realizaron pruebas, ajustes y preparación de entregables.</a:t>
            </a:r>
            <a:br>
              <a:rPr lang="es-CL" sz="2100">
                <a:latin typeface="Calibri"/>
                <a:ea typeface="Calibri"/>
                <a:cs typeface="Calibri"/>
                <a:sym typeface="Calibri"/>
              </a:rPr>
            </a:b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just">
              <a:spcBef>
                <a:spcPts val="120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es-CL" sz="2100">
                <a:latin typeface="Calibri"/>
                <a:ea typeface="Calibri"/>
                <a:cs typeface="Calibri"/>
                <a:sym typeface="Calibri"/>
              </a:rPr>
              <a:t>Se presentó el sistema completo e integrado</a:t>
            </a:r>
            <a:r>
              <a:rPr lang="es-CL" sz="1800">
                <a:latin typeface="Calibri"/>
                <a:ea typeface="Calibri"/>
                <a:cs typeface="Calibri"/>
                <a:sym typeface="Calibri"/>
              </a:rPr>
              <a:t>.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2021-04-02T01:36:00Z</dcterms:created>
  <dc:creator>Gabriel Mendez F.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2021-03-30T00:00:00Z</vt:filetime>
  </property>
  <property fmtid="{D5CDD505-2E9C-101B-9397-08002B2CF9AE}" pid="3" name="Creator">
    <vt:lpwstr>Adobe Illustrator 25.2 (Macintosh)</vt:lpwstr>
  </property>
  <property fmtid="{D5CDD505-2E9C-101B-9397-08002B2CF9AE}" pid="4" name="LastSaved">
    <vt:filetime>2021-04-02T00:00:00Z</vt:filetime>
  </property>
</Properties>
</file>